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BC6598-CE64-4767-B7B2-8111510E513D}" type="datetimeFigureOut">
              <a:rPr lang="en-US" smtClean="0"/>
              <a:t>3/23/2011</a:t>
            </a:fld>
            <a:endParaRPr lang="en-S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66B3CF-017F-46F8-B98C-4CCB89BEE731}" type="slidenum">
              <a:rPr lang="en-SG" smtClean="0"/>
              <a:t>‹#›</a:t>
            </a:fld>
            <a:endParaRPr lang="en-S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g.wrs.yahoo.com/_ylt=A0S0zvlj64lN5lIAMBkl4gt.;_ylu=X3oDMTBpaWhqZmNtBHBvcwMzBHNlYwNzcgR2dGlkAw--/SIG=1hvsbs44k/EXP=1300913123/**http%3a/sg.images.search.yahoo.com/images/view%3fback=http%253A%252F%252Fsg.images.search.yahoo.com%252Fsearch%252Fimages%253Fp%253Dteh%252Btarik%2526ei%253DUTF-8%2526fr%253Dyfp-t-712%26w=640%26h=480%26imgurl=hornbillunleashed.files.wordpress.com%252F2009%252F05%252Fmamak-teh-tarik.jpg%26rurl=http%253A%252F%252Fhornbillunleashed.wordpress.com%252F2009%252F05%252F28%252F1454%26size=67k%26name=mamak%2bteh%2btarik%2b...%26p=teh%2btarik%26oid=658c425ea44c3028%26fr2=%26no=3%26tt=14458%26sigr=11mrvg49h%26sigi=121hj29lr%26sigb=12hfii7vl%26.crumb=1MJV5qGDmj0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96853" y="2967335"/>
            <a:ext cx="57502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新加坡的传统食物</a:t>
            </a:r>
            <a:endParaRPr lang="en-SG" sz="5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甜品</a:t>
            </a:r>
            <a:endParaRPr lang="en-SG" dirty="0"/>
          </a:p>
        </p:txBody>
      </p:sp>
      <p:sp>
        <p:nvSpPr>
          <p:cNvPr id="3" name="Rectangle 2"/>
          <p:cNvSpPr/>
          <p:nvPr/>
        </p:nvSpPr>
        <p:spPr>
          <a:xfrm>
            <a:off x="714348" y="2274838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2400" dirty="0" smtClean="0"/>
              <a:t>粿，又称糕，是小蛋糕或椰奶的甜点，并出现在各种不同口味的，通常有诸如榴莲，香蕉，有时香兰水果制成。 “粿青金石“是一个丰富的，多层次的蛋糕式粿使用大量的蛋清和梅干镶嵌。 “青金石萨古“也是一个交替颜色和甜，椰子味层流行粿。这甜品是常见的马来语，印度尼西亚语和土生华人做饭。</a:t>
            </a:r>
            <a:endParaRPr lang="en-SG" sz="2400" dirty="0"/>
          </a:p>
        </p:txBody>
      </p:sp>
      <p:pic>
        <p:nvPicPr>
          <p:cNvPr id="24578" name="Picture 2" descr="http://t1.gstatic.com/images?q=tbn:ANd9GcSgWyfH2ngzOwYzyeQph_TAhOb-TCuJh8JIQ0KmIlNIcqPi0ouSi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572008"/>
            <a:ext cx="2619375" cy="1743076"/>
          </a:xfrm>
          <a:prstGeom prst="rect">
            <a:avLst/>
          </a:prstGeom>
          <a:noFill/>
        </p:spPr>
      </p:pic>
      <p:pic>
        <p:nvPicPr>
          <p:cNvPr id="24580" name="Picture 4" descr="http://t2.gstatic.com/images?q=tbn:ANd9GcREO6f75YA4b7_r_41vGhtqzFQJVRIOh-Me9cCAGDY3IOVwQUxXw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643446"/>
            <a:ext cx="2438400" cy="1828800"/>
          </a:xfrm>
          <a:prstGeom prst="rect">
            <a:avLst/>
          </a:prstGeom>
          <a:noFill/>
        </p:spPr>
      </p:pic>
      <p:sp>
        <p:nvSpPr>
          <p:cNvPr id="24582" name="AutoShape 6" descr="data:image/jpg;base64,/9j/4AAQSkZJRgABAQAAAQABAAD/2wBDAAkGBwgHBgkIBwgKCgkLDRYPDQwMDRsUFRAWIB0iIiAdHx8kKDQsJCYxJx8fLT0tMTU3Ojo6Iys/RD84QzQ5Ojf/2wBDAQoKCg0MDRoPDxo3JR8lNzc3Nzc3Nzc3Nzc3Nzc3Nzc3Nzc3Nzc3Nzc3Nzc3Nzc3Nzc3Nzc3Nzc3Nzc3Nzc3Nzf/wAARCACIAL8DASIAAhEBAxEB/8QAHAAAAgIDAQEAAAAAAAAAAAAABAUDBgACBwEI/8QAORAAAgEDAwIFAQYFAgcBAAAAAQIDAAQREiExBUEGEyJRYXEUIzKBkaFCscHR8AfhFTM0UmJy8ST/xAAaAQACAwEBAAAAAAAAAAAAAAACAwABBAUG/8QAKBEAAgIBBAICAgEFAAAAAAAAAAECEQMEEiExBUETIjJRYRRxgZGh/9oADAMBAAIRAxEAPwBrBfxiHX9j0oWYHQ4AUjPPairDqE00smLfS6Lh1bG4BByCCc/O/wClL44ZwEPkagGO2+Dkd9h/XGe9NLODyLsTSOujZcBTkA85Pft2qQ3nMltXZHP5t2YPNifQznyyqlQp3GSCOc8D61qJJrN941L4D+XIcllxg9xjONtvrRomjgjLBXLBiVCrvxjbsKimuJZZVYIqjUNa+XuB39Q3I+OKuUf9kg7/ALGq9TSVbdzZMz6dSvo1LGds5ORpxnfAxRtp1UvK0aw/eRg5QcjOO2/1GOfalXkeZHIkkRVVfYH1ahv8cbjkdqItHdbqOZFOlSc62YNxjjGDnfn22oYud1QTUKJ7qTznSXW2CWSFdR9WTv8A4RWpSeMlLiLQinUG1rnPB/pTBpLZi8bSqYpBqGxG+3Pz2/IVB1C8tFUoja2UAemTGnfjPOdzt8Vcsb7KjP0RpcdPjKSNczBoiY9WSMMTvkYPt87UbF1dFwPKUGQhxhvxdgRtvnNJ45AkqTOvrYaXYDOCODnjjffasSNS6BpIzKFYgaxlSQMnJO2w/egjOS4GOMXzYTcLHdXAUosbQgyga94ycjUT88ZI71pK7KkeuJ5EdsiRPUMjHJGeQSDn2xTaFXlgD4RJ0wQyurBwB7r/ACqTyVKFpCVQtqGofHG4yB8Uxwb5sFTS4F1rbhgrQ3RQj1AY42/Djf0jfailvoLVZESEsGI80xJjfHIA5Px7d6U3FsqXWhdZnXUVk8srqG+V1Z9s/wCcQWsSPEYo8Ksi+qNCAoI+Bvk5BzQKW0ZtvkcXM0dzGUhkMIkUDVnSDvn0j5we1BSXXlIwupsMTkgk4UjvjcgZ2Pbf4ojp8nmExSIXi8zIdVysbg4GDjnYZ7CjRGAZNSZjb8eZGOl/j4x9N6KnLmxdqPFCu3SecMYAJserDsCCSQN/jHHb+rGOzgXL3IMaEY0MBtyfb1A+x3/WhL22aGRlM+hJVGZw+GLcnAzk/rtg/kBI8rgNLK7SoM6NWVZQOQADuBjvknf5qk1HhhU5dMcSiFIPtKLEVALEheNtsY57bH2pQt9dyf8AUxugUEtgqEc7be+ce2w35xW8KhWDzaZo2GfSANIGcseBjajxEEgDLrdM+mXO5+GPtk/GMUxNy6A/F8ikjzI2a3kMsW+cqRqzyCOxx34Oc5qe1tmnnjkkDxMJCzxFMLKvA7be+3+9TTWVwhea3MYcFtfpJdj2wV2G/vnihJri+RCsrOVbfMijMYOfSQCM543I71EtvZbe7oZGDTGRC+rSoWNWzgHurAb5GR+WOOar3VLq5mup4QZ/I8wCMwllOQN9xjbY7iphdXUas0TI2EyPLYqCc7A7n8sD296Lt4obuUs2QFzrjK6Mt7qT2o3JvhAqKjyyW01+WDKwbAODg5IPfff2/aqx4q8RS2929lYnQUx5kmMnPsPah5vHEsd09qOm6XVyuWmzgg47CqnfXDy3ckrsSzHJJ71mz5Go1E6HiNJHNmcsitBwubu6clp5XY77sTUqTSxsBJITjIGSQR74pfZXYj2dyoY4JHIHxTK/aKaVJ4RFDGynRGp3CjYFj3Y4NYrfdnr/AIsae3aqDbLq1xbSOI3MgPq0uxOoAcfp3q49Nuo+oW6zQE7j1KTutc9tUD3SKXAVjgsTgAEHO9GWHUp+lXgKNq0MQy52Ze/FOxZ3Hh9HL8h4vHmi3jVSX/ToQWTOxoTqXUU6bAXlclyMqmef9qlk6506CKJ7i8gjEiBwGYaip4OOa554g61/xLqEkin7vOEA9hxWrLk2xtHA8donqM22S4XYafEPVJnZvtZQchUUAD9qNh6/fHSJZImweWjBz9arFtPhsMFw229N7+a2WNBBKrtKNWFz92BwvbJrAsmTuz2L0WmpQ2Isth4g8x9N3GsR3yyjK/5v/OnZbzVViFdTuDjIPzXNY5mDgjOf7086J1p7G5jEmfs7YDIdwo9x7YO9aMWod1I4+u8JDa54O16LjGyx5At4mB5BTGcHO+Pmh+pXQtbOea26dA8rDgvIobJ42amV3dWljD5t5NaQxgfikkAz9Pf8qpHiDxYt0rRWKhIM/i04Ln+grTJxirZwdLp8ueeyJZIfFXTbexia4tRCxT/lRyMce4IOfmk/X/F899a+V0UvZO4IeaRg7H2xgDB+d6oz3LyPqc5buSasHSj0uazLXbtE6aUUKG3Pcsd+ePjFZHnnJ/Xg9JHxOmxwTycsfdDvz1C1SLqt0sl7+ByygiQDO4BGxIODThrRTGEVUxztlcj2+nG3HbiqHePbRTsts7NHj079+3bejOmdfu7YFdXmR4xob+H5B/pTIZoviaMuo8NJR3YH/hlvjtxrCzRK8HeMSEhsD+LP4uTtxRryxwxSPBZjUwy0aYHmEYGedj/al/hm4m6rYxPKUE7ZDANgbHFWKPo52aa4jQfBya2JRS4POuOTc4vtCqS5kKMtvDcGUnYhSxYY/nnbNILlo7TDz28ok1YMgiOMkb5I3GcDseewFXOS5t7BGjsvXKww0xHH0pPK2Tk+9TYpFOWzj2KbKJ5pmkSF/LyTmTAQkgHUp/Qd+KY21gGjzIRLOTtmQgKNvkVAUmHmGL0prwG5xkcYztzzUH217Ji7ErGFByThSeMDbagVQYf2mrKd4x6UbXqhvoV+6nUlttg4/uN/1qpXMmqQsvBrrXiG3S46VcI++FOK5PcRFJCD2rPnhzaO14XItjXtM0RsZo62djgLkkkDYZJoKOM5IY88Z4G1TRTtGuAdJJ5zWNo9LDIn0P8Ao1xbW7zm8jchV2wxA1A5AYdwSBt+9KepXYeaWQAKZGJCqc4zvgGg5bzkKcHk4oOU3FypEEcjk7ZA4oqvhgZJrGnL2XDr2i+6F0u/sHV4LaIW8uBujDnPxncfWqmkrAksaP6HcXnSklgktpJbWeMpLCV5+R8iloDJhHBG+2aZNprg43it0ZTtdhsUxwM/tRUUmSBwDzvil0RB4JopJAhBGCR8Umj0cZcDRVYAOcAZ296l6mDbhCx3YbgHOPilx6iWXTI3pBzgDAzQPUb/AAuSdgNIGaijbBnNRW6T4RBe3k9zc67maSXSdPrYnA7AURJcMwVi2c+9BXQJt2kH4tO/zWljcLJEFY5GN60Tjwmed8Vkh8s69sYpc7bH9KY9P61dWWRazFNW2wpN5JOPL78AVKlvKDujD5xSa9o7u5NUxvLdSTzmSR9TsxLE75NTROWbSm5PYVFZ9LvJInkRQBE6K4Y4ILMQux+a3CXlmrTRBgNtTpj0ncY/UGpRSnHpFy/0/u9F3cWzqGBTWp9iDg4/ztV5e4lMflghUPYDmuX+EuoW1h1CKa7lESHMYZuMkbAn2zXRbm5WGISM4II9PfVn2ro6f8FZ47zEV/VScTSQUM+xqSES+XqlJ1sckf8Ab8VpJWg5iALx5oXR4ZFRX9L5A5wcbnjvQs0XnAolrCWOJAZk0YU54Yc7/T86M6gHa1YoEbTvpZcgjvt9DW8N7bxJ9lnK2pKjR5bjSce2eODsfegmueRkHxwb3MImhkjI2ZSK5T4hsLjp8ziWJigOzAdq67Wk1vHOpSSJGB51DNVKKkgcGolhdxOByX/lEgBjn3FQt1IP+I4PtVh8WdBbpPUXjWP7l8tCSP4fb8uKUdM6Wt1cguqhQcmssoJdna0+uyydR9hHS7M3Gma4B09lPerAkegLgBVPAyNqCyEchdgDtVi8PwRTwXDFo/OiUFEc5LEnsO5/OscuWeng1ihuYvaMyLqBYY7ihmiSYNFNGj6hpBxgg+9OuqHzrQ3McWgI4jkk1gCRvgDH54pK2TjfNC00Pg1NCbqPTZbUsYSSFPqX2+nvS5bhj/Ft3yat10hwxIOWRWJ/L/7VXvulq10/lozAnIA+aZjafZh105YIfJAHN2BtqBPsDmmNl0h7plnun0ryqD+tQ2PT445tTJ6ge/arPZsox6dTDgHj86uUkvxJpsUtRDdm6fog/wCDWjxEeawJHfB/aks3h6e3kzA4KHleKs6tqIAAxjciiblFiYaDlT2PagWSQ6PjtPF/VUykM81q/lzJpxx/9oqLrE8cehZmCnA08jAOcfrTe+s7e7YK4PwR2qrdXsbjp8gwPMiP4WFFCpOgM+7BHd2hqnWJlYsszLkgkg8kHI/epre5lum1OzFATkk771XLJZZ5DqQqq7nNPunyKFwdt+KuS28E0+RZluS4GsGFKHGcbgHimEd/coykTSqw43xj6Upjfcb4FP7LpNzd2y3EeZWkPojQF2bjO/bA33qouVh5YYo8ySDYvEfUcKGlD6DxgAt8ZFOun9dt78iNx5M3GljsfoapV8VWZhbH7tSAScc15FPiXU+6ts3I/P8ArToaice2c7P4rT5Y3FU/4Oj52I5BpTHcCSVvuTKU9DKCVAx3G39P1rXw/wBQa6iaGYkyRjIYjBZTwSPejTbQC8dityrOofVbljvwcgbe3IrfxkimjzGXHLT5HCQxB3rda0FSLxRHOF/XYFn6VdppBJhcbj3Fcq6cghhMhGCxauwXYDW0gOACpBP5VyJlb7OQD/y3YH9az5+jqeLd5qYJMSr1tFKwJwe1RPnfNaoSeK58+z3OF/WmMluHdRGSdA4Ht9KMsbV727SFNTk+o6BvsCTge+BS+1CM6iRiq92A/pRUEnkyF1Yenfcfipd8jZLiohF75i20LOqrqXSoAAwB7/X370qa7njYxRSFVfdiux/Xmieq9QkuZnmmYNIw3OkDj6UmilL3Cv8AwZK896KCd8Csqg8ahk9sIRtMzZzmjoJdxvQksRc5HNeISp3qNDouh/b3EKKcqqnI/gDnH51rc3klxLrdyewyAMD2wNqVrIdtzUykllAIAbbehGJK7JicsNx8ms6lHFJZgEajjJDKfyowxxQ2bMWidn2BDZYY7/Az789qX3c/3DLpUDGDt/m9WuHaFyqaaaEcIBV1AA7YrWNzGxHtQ9tcBZpAe7nNGvB5qmSI57kDJIAHP0pjuzFgUYY0o+iRJyQBkj5FFR3syoUE8gQ9gxx/OliBh3/aplYjY1VV0aNyfDGMcpO5J+lERvG80YfOnP8A3Bf3qCwtxLA0sjqFVguNWDuD+23NSFI/tLCNx5anYvwfjIq1YDabHvRJEsutxxwsSGAVs4OD8EcirT1NZvLWa2GZYzsCMgg7EY/ziqH0b1dVtigIzMpAJ7ZropYMMGuhpvxPK+Zilmi/4DF5qQcVEp3qQGnHnUazDUhX3GK4l1Waaw6jcAE7OwZSNsZrt78E1yPx1EB1qc6MagD7Z7Zpc1watPNwlaFUc8U41xnn+E9qkAUr6VA2FV8tLbSBk2zRsHVIzkSg/wAqxTx82j12j8hGS+w1XIO/apml+79e2OKXjq1uFxpGce3FQT37SnESnfvilrE7NeTyOOK7Nr64ABbVx71BZyZgdWGCXDrn4re3s5J5A0i6t+KedJ8L3t2zOYZAoUkHTtT4YqVI4ebyTyZE/SBbWUnbGaNiNuwbzo8nScY23PGfgb1CbdrdzFIuiQHBz3rRwR2zSZY2ju4dZDKrGyrAkcelIXzHnB9+4J/I/wCGpms4fsyzC4tgHcoFL+oYHJA4G/7UiR13zkfAqRZQo3Iz80DizS5pK0w6bylkbRvGD6c+1KL+4yT7VLcXaRRszEDbseaTNLJeSZOVQHYcVccf7Mer8jHDB12CXStFMZR+FtzR3Trr1YHB7HvW4ti4IKkg0uuIZLKUjO3On2p+zcjiaTyEoy+xYkKO+GCqWOQScKtSQWcdwNImSNhndsAHHPf/AO0jh6pqGGIzjvUq3653x9RS3Bo7kNTCStOg9dUe2rI9gaJ88KrKD8mlIvYB3x70NedUL/d2+/8A5e1XHG2wcurhGNtjGXqToxEMmlwMgqSCPz7VbfD3jJGT7P1VgrqNpuzfX5rnNvGy5YliScnO+abdO6ZedUP/AOSEgj8RI2Fasdx6PMa3N8+TczuS1uDQgkGa3EnzTzjoJPFc8/1CsZJbuGaNSwZCuw43zV7Dqec/ODWrmFjlwpI99zQvlBRdOzi8fQOoXBAitZW+dJpjb+BOqznJgCZ7uwFdZV4ew2qVZY/agWNId8sl0c8sf9NWyDcXSD3CjNWGw8A9Kt8GUySn5IFWYTR1IJo/ei2opzk+2C2XQ+m2YAhtIgR3K5NMhGgUAKuB7CohKnOa281cc1ZQi694ZtepKzABJexA5rmHiXo/UuiyerJic+k9vpXbNa+9BdW6dbdUs3trgAo45xwfcUMoJj8WoyY+mfP/ANrnU50E/OawzXUu/APxV9T/AE+uzcuskkSw59L5zqH0p/YeBLG30NO7SEchRgGlLFz0a5eQytVZyq16bPdyAHU5Pard0jwTf3CKXi0RkbM+3+9dJsekWNl/01tGh99O/wCtHq2B+HFMWNezHPPObtlV6Z4JtbUA3TGU9wNlpf458KxT2P2ixgVZIR6lUfiX+9XvzAe9RyaXUggGmbFVClJ3Z823VljgEEUGbaTsdveumePPDP2WY31nHi3c5dRwh/tVQs+lzXNykaROcnfSM0ipJ0a4Z2hLFaFj6jTG0snkwsMZIO2w3NX3pHgNvTLdNoHdWUE/7fvVw6b0Wy6cgEEKl+7EbmjWNtismob4KP0LwXJKRJeArHjIBGGNXS2tIbKFYYIkRV9huaZklfw4X6ChpOc4rRFKJncm+zkY8YdWB/6g5/8AUVsvjPq4OfOye2VH9qT+WGUMVAONth+9RogbIXA32OODSflNSww/Rabfx51BP+Ysb/UVOfH9weYIgfff+9VBUL8aVHYb1ukKswUrnPBBqLKV8MS1Hx7dg7xwAf8AqaMt/H/BltkI/wDFjVNa0T8ON+cCvFgjK6gSVPBHvRb1+ivhiXxvH8WkeXbAnv8AeEf0rE/1Bjx6rX9H/wBqoa2hK5LcDnatBag5Gd+49qm+JFhR0y18fWD4EkUifmDRx8adMC6g0p+i1yQW5AwDx716yOq5Jx2zUUoEeE67aeL7K6fRDFcs3cBMmnUF1LMAfst2uf8AvtnH9K4QizodSufjFEpc3qEYmlGPk7VbcX0R4qO5mfRnUwVvZjj+dYLxRgeYpPwwriUXUr+M5M0hx3JNGw+I79FI+7fkYeJX/mKtKP7AcHZ2NbsdjkVItzmuJN4gvjK0qsIye0fpH6CmFj4y6nbspeTzAOVkyQavav2VskdeM4btWjSL74+Koqf6gxPEVm6eqye8cxH7MDQj+OH1ELHGfgjFRRYNMv8AOEmRkkCurDBU8EUJZ2VpYpotoUQfv+tU6Px2ufXbD8nNHQeNenyAGRZUJ7c1e1kpluEi/ArDItVQ+Lun/wAPmH9P716ni3p5PqeRR/60VMCi15BFQuvalNt4h6bMPReICeAxx/Ojlv4HGVmjPyGFSmSjkUtjIrHETYPvxQ7W7rJpI43G2MVlZWJo3RfB6bZyMkEKNvrXogAQMEAK+9ZWUPsKyZIyY84GR84rxYW1EDRoOCAe35VlZRoFm5gMh+80hBxpFRPa+VmQHIJyxJxWVlRotMhdAFLcDuQP614VLMMgjAIz71lZQjFyZ65clQdK55GN+1S25K4R8gncd81lZUT5B9BDAnfsOV96jMYMhbClQdifasrKNMiRHJupZIt1GBgAg1oAAp23rKyht2SkaDchd/rms0Bhk5rKyiUmVtVmohZiCq7Hvmt1gYkhXIbuKysooydlNIx7aVQSzbD5Fei0mKFgwwBndhWVlHuYsi8ucbrkgZrPPuIwNOsAdxmsrKvcwqTP/9k="/>
          <p:cNvSpPr>
            <a:spLocks noChangeAspect="1" noChangeArrowheads="1"/>
          </p:cNvSpPr>
          <p:nvPr/>
        </p:nvSpPr>
        <p:spPr bwMode="auto">
          <a:xfrm>
            <a:off x="77788" y="-555625"/>
            <a:ext cx="1638300" cy="1171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24584" name="Picture 8" descr="http://t1.gstatic.com/images?q=tbn:ANd9GcR9GcuqVp-7u-2efnUGd8t6j75D4--xSTfBF8HNaie-uq2d03W3d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643446"/>
            <a:ext cx="2533650" cy="180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饮料</a:t>
            </a:r>
            <a:endParaRPr lang="en-SG" dirty="0"/>
          </a:p>
        </p:txBody>
      </p:sp>
      <p:sp>
        <p:nvSpPr>
          <p:cNvPr id="3" name="Rectangle 2"/>
          <p:cNvSpPr/>
          <p:nvPr/>
        </p:nvSpPr>
        <p:spPr>
          <a:xfrm>
            <a:off x="428596" y="2136339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sz="2400" dirty="0" smtClean="0"/>
              <a:t>在新加坡司令是一个被开发前1915年的某个时候由</a:t>
            </a:r>
            <a:r>
              <a:rPr lang="zh-CN" altLang="en-US" sz="2400" dirty="0" smtClean="0"/>
              <a:t>嚴</a:t>
            </a:r>
            <a:r>
              <a:rPr lang="zh-CN" sz="2400" dirty="0" smtClean="0"/>
              <a:t>崇文，一个酒保在长在新加坡莱佛士酒店酒吧工作的鸡尾酒。原配方用杜松子酒，樱桃Heering，笃，和新鲜的菠萝汁，主要来自沙捞越菠萝可提高风味，并创建一个泡沫的顶部。大多数菜肴瓶装果汁代替新鲜菠萝汁，苏打水要为泡沫增加。</a:t>
            </a:r>
            <a:endParaRPr lang="en-SG" sz="2400" dirty="0"/>
          </a:p>
        </p:txBody>
      </p:sp>
      <p:sp>
        <p:nvSpPr>
          <p:cNvPr id="25602" name="AutoShape 2" descr="data:image/jpg;base64,/9j/4AAQSkZJRgABAQAAAQABAAD/2wCEAAkGBhQSERUUEhQVFRUWFRQXFxgYGBcXFhgYGBcVFBcWFRcYHCYeFxwjGRUUHy8gIycpLCwsFx4xNTAqNSYtLCkBCQoKDgwOGg8PGiwkHyQsLCksLCksKSwsLCwsLCwpLCwqLCwsLCwsLCwqKSwsLCwsLCwsLCwsLCwsLCwsLCwsLP/AABEIAPsAyQMBIgACEQEDEQH/xAAbAAABBQEBAAAAAAAAAAAAAAAEAAECAwUGB//EAEMQAAEDAgQDBQYEBAMHBQEAAAEAAhEDIQQSMUEFUWETInGBkQYyobHB8BRC0eEjUmJygqKyFiRTg5LS8RUlM0PCB//EABoBAAMBAQEBAAAAAAAAAAAAAAECAwAEBQb/xAAuEQACAgEDAgMIAgMBAAAAAAAAAQIRAxIhMQRBEyJRMmFxgaGx4fAFkSPR8RT/2gAMAwEAAhEDEQA/APXg1MWqaZy8Sjssg5JOUxKAwxKaU7isg8aLu2bSa01KRLezJ77o/MBIsdRzHJBjJWbAShUfigC1rvfImAD4E9ACiQERXsRyqbQolSBRSFZIBSAUQphyahGMGpy2yWZOdEaBZAtUVIlVl4mJE8pv6JKGROE5CysNjHuMPPZvznulti0G2Vx96WxcHfRWP4ge3cyO6yiKhgd4kucIF4Hu/FCx3B2HFyWZD4eqS0F4yk3yyCQNgToTHJXCNVjNUWAqbVBsbKYCZE2OCnlJJOKIPUrKEKSKYGCp0i1MQpFx0yYqQWMUVsO12o8wSCPAjRZWIxNRjXMdRfVdox7B7w/LnI9wjfwkLbJTINDxlRiOp1mvwznBz8rHNqZb94hgDiNP5r9VTRpVab31GCoWNrkGn3jmYQA5zA65h1xFiJjZdBChXo5xEkCb5TBI5SLgeEIUN4nuMbjNepFQ/wARoyMdSc2Q0O3FQc5ixGh5q/EYarGXvvDqTodIltUg3OkCMsRpB3VuJ4KxzS0F7QYkBxIMEG4cTuNQtMFGguaSVGFxQEYWl/8AIwtfRBAcWuu5rXCxv573RLsO8DuNqZM7S5jnnO5uVwdBc4kCS0wTfKed+V9ovaasavZQGNY557oz5ywZ2XMAQ5onzXacIrOfSa9zw/M0OENDYkTsSJ28k7g1uyXiprb1MzHcIc5mVtMwa9MsEgmnT7vaGSe6DlPdE6ojiXDy1zMrXvo9/OwQ8hxy5XBrzBFnc4JmOWy1OUNJvFYBw+m4ABrOzpjQOJc88yQDDfU+ARNbDNf7wB67jqDqD1CscoErC227M3iDappupCmahc0hr5a1t9HPky0jWwOluQrq8Le7t5El2HZSBdHecA8l3QS4a9VrlyUpaQ6m0tjNxuAa51Jz2NytDs5dls3IQATuJPhZADvsbRJa4Ne2MxhtZgmGExMxGxBjqtzE4dr4zCQCDG0jSRvHVKqwOBDhINiDos0FS2M72VwrQx7w1rS6rWFtA0PMNHQLeCBwuGbTblYIbJOpNySTrfUq8FNF0TyeZthCRVIKRT6iektlPKHClJQ1G0kYTQnlO5YcHxFfLFiZc1tupAk8gEzsQ0TLgIiZItOgPJNjqYIElwuPd1JmQNOceiGbg2FriC4ZwZvcScxidPFTd2Vik1bDQ4ESFA4hskZhIiRItOk8lHD0gBZxIgDWdJ/X5ISjg2y4mILhEOJkhxdN9LxYclmwpLcOp1QRLSCOl1KVRSptZpAsN9gMo16AeisNUDUgeawGvQsTwhquOY33nBvjabTbn5IMe1WG/wCKPR0esLakuWNHFOXsxb+TPNfaTJRrAagVngxPdkkOL8pggwO6ALaRC9M9nHvbQHa2a0ANzDK/KGiTUbo0kyQ2BAgEA2XK+1/tBSqh9MOBblF2wHOJv7xEtDbWGp8FwbeMPoOJp1S0mddHcw9ujgdIOqo8mqkjsw/xU3Bzm9Px/dj3qhXDhI0kgyCPgVlcB4/29BtR+Vpc+o0ZZIIbUcxjhvBAafNA8PxhxlDJSYaNN7G9q+Mp77QXtotN9DGcxAuJWxR4bSa1rWgANDcoBOjYLRrcDKNeSDujg0xT3LX49sTMjNlJ2B+vJczwjj9R/EMU19T+BSYCBDYHeyyDGb8rtTvsukexjXSYBc4EXiSNIH3quB4A4f8AudTXuBo8SKr/AJuangrT+RSMYtNmr7D+1FfF1cQKhYWMcMkNykAzYGTmtkuY3XV1cUAQN5AMTadP/C5f/wDnOCbTwrqlu/Vqmf6WkUxfl/DldQMpMiJIF/DQpcntOgTUVJpcEfxjP5hv8BJ9Ap064PukH7/ceqowzKZByhou61ueUkDkfqr20QHF25AHkJUlYrSRGjjQWgkgd0EjlKk7HNAJzCwvfzhOMO2IyiPBOcIwgAtbH7AfQJtxXpstpvB0vp8dFJyhh6AaCBuSTaNf2srSE64Jur2IBThRKXkgYqDlOUi1PCyC2D4sDIZJaIuRqh24ZrouTAsbb94bWtGkWhGVo0JibC8E7wPIFBDCtBs85oc0aRNs0DmI5pWtysHtyX0qGUQCbc1ScC28zczy58gpUcKWn3gbRoZ+LkPiKRdUEAkTcy2GwCHDmLHznog+OB488l7MA2QbmIibgagf6igMU816hZS7uXuvqnRtw4tYPzO7o6BSx2ByMAYTJDabRoC493MYvYS49GrK42TSoMDBFOS2/IXM9XEyed1OT0q2tjqwY9clT3eyv93+xfjH4fDNDmtbWc7MM7nZrtAJzbaaADZCYLjjHVYfh6JABJIYJAEz8o81gMfmls+9cTzAMee3mreGv/hvd0az1Mn4NPqud55Xa2R63/kioPU2362+5D2ywDKgFbDsy7PpiJPJ7B+aJggdLarjKeDdWcGtYZkd5wgM5mTovQ8NUBaW5WkSDvJ6T06WW/w2gxrAWACfgeX3shHqN+NxZ55YcejlcKyrAEsY0Eh1KGUtIcGg5RBBixuZGy36eBaIgmwI15ySfG6wqgdmcCJY4X5gxBHUGB5+K0eFVBVYSHlps17REhw3JIm4vP8AUq9Pl1tp7njZoutXATjA1rS91i1pvJBO8EzfReY8IqhuBxLz7z8S1ovsGMc63gCvQ/ahv+7VXXBbTeRyu0i68uqVo4exgHeq4qvH+SgP9S9HGvubBWm/f+T0z2Swgp4OgNzSY4jq4Zjb/EUeMKweB5umdueqqbw9jGhoN2tY0SYMNJDZ+SehgAAJkQTaQRBMwdiudu3wR25snTwbGEFovJ353Ov3orzUAIHOfC0TfbVVvGYtgWBN/JzSOeqhTwjbiSYsb9Gkega1D4C88sKBHNTAVFPCAGZPh9hEBqZE5V2HCSkGpFqehLIOCirSEsiFBsgk5MHJ0TAmPoNe0ZyA0OBJJiLESDsb6qt2GytDWvj3o5kkWJO5kF3VEYqiXAQYIc0+QIkX6Shn4BxghzQQNhaYqiY/5gPkka9xaL25L6FPK0AmTueZ5x9ENUwrg4uDzEkxeImdN7E+gTswz5bmdOUyb7w4Rpex8ldiqbyO44NN9RIuCB6GD5Idhrp8mTdzqZNTNHau117rWSOgLnDzKwOKVnCtUvF4i5kDQRvaLRF11OIpvAL3lvdFo2u4OvEkRkP+FYfG8U8PEWBaLiATE6uFzHKeS5syqJ6fSSuWyXFfW/QxhhyTmLC2NyMo9NER+Gyh0NcGyxxNg0uc2Mg3t3jzgiOapruyyXd58SAdG8i7cnoiuHcQzscyA5tIVXVJvLoB0IvAAb5JengptxZ353kpOP7+syxUdTfJho5XiNxotvh/HaYa4F4gieVxMQD96Lnq2Nc1tPv6sBINxeSBldI0jZMMeDrSpEjcAj1DXAJn00b9oOSE5x80f6/NG3iOJVq2UUwGUnETV7zjYAlsNveW6X+K3sG6AGh9AAaAZ2GecFpk+a5DB8dqMYAKLGtBIAa4yBNjLnWkBaGP4w6wDnMtJlzjPo8LvxY4Y41SPLn005vZP6B3tXi6ow9acmTLHdcSbkCQ2x+a4XhGGqOfgRVpubSZUL3PIgXqPrD3o3LRAnRaOKxNaqxwpVCKhEh35gARMEX0tqsjB8NqsrdrUqPquaPzkxMDMbm8gOG3vK8Z4tIH0meKcUvqe0jCWiT8Ld7MI+SfHYTtGgSLEG4n4SPih+HtLqLDn94NcDJNiAYkmee6JbTOTI50mNdzfl4W9VyV2PObad2Du4VILc7gCSbdXPPPSHAf4QU3/pwJdFQyYad4hrdOpyieYKtOEMnvwOgIgcveiPKeqkzBd4vDj3thoO6Gy3kbapdPuG1v1+gqGCFjmLgARE90nNrHMGQiqdYGANxI8BH6hD0+HgRDnWcXa2uTIv8A3fBXUaMFveJLWxJ1MgCT6SniiU2n3CQFIJpTyrECJSTlNKDRigtTwpkJi1JRSwfFB2U5Im2viAY6xKA7Gs9uZrgCWgG8Xb2gJsDFy0/Ba5Ci1oAgCANEHGykZ0uABuHqA6yM0+IOo6RtzUcQKrmgs7pIMg6gxbYjXUfFaOVLKhpCsm90Y5wFVxfmeAHCLXgDNAAI0uJ36qurh+zlhALbljiAcp2Bncbc/VbeRQcyRBEzzS6Cizs89r8Mf2kEXJIB1zEx8/1VHswyWYo8xV+a7et7PiZp1HU76Wc30Nx6riPZdwFGvOwqfMfokwYtE9z3MfUrNjddq+4JiMOc17wGN/yq2jg2/wAolXfiGlx7w1buNwiBRCz5OxzaVFP4NuUd3l6p+NMAeJGrG/fwRWaG2H3Kp47WGZp/oH1XQ/ZfyEjJua+YFw+pD221kWEIvi1MdrOzg13qI+iysDie9JiGka8lpcXxgztgTDQD6lSvyNe8pOL8RHWezVEuoUiXEZC8AWjKHPaAba6ei06mBJqB4d0PkHaebggvZQf7uP7nkeZzfMlbMJkkz5bNJxySXxQJQwzgSXOza84vtl0sq6GCeGgZogRuQYBE36xbSyPAUg1HSiTyMDp4WpM556XjUH5SPPonFJ7M7iQSS2N5iwbpaSdp13R4SgH73TaBPEZCk1wAkza/Od+kKxOkFRIlYyeEklqAQhRKkQoOCRjoYp4TEJQgMIqUJk4RANCYtUyuW4p7VGliSwNzBppsN/5muefMQPVB7DRVnSgLzb2fo93FM5duPSf0Xo2GxQeJaR16FcJh6XZ43F0/5i8j/mNLh81o+0j1OgdLJHvSf9P8nCPdLifD5LSpOLQLkHoSFntZco/EEZQVxH1UvQIqYlwb7xi+5VnEa0kE7U2/AXWc4kt6XRNRwIj+kD4D91VS2J6UnYBgW3OYHY+RC3MS2XazYfJZ5dJ0iwaBrYWC06jZfA5gfIH6oeouR72eiez1GMOwdD8ytQNVeEo5WNbyaB5xf4q1zoXWkkfD5Z65t+rIwpQsfiftE1lm94kloNsoIiZvJifgVqU7AAkkgASd+qCaugOLStlsplB9UASSAOZ09U2HxAeJbpJHLTkja4Fp1ZYpKKeUQDpJk6wBioOUykQsworSUoumcgNZRiMW1glxidP/AAEJU400DuifGw8kRjMHnFjBjX6Fcw+tBIdcAkEaHkubLOUeC0VGjeHGwbZdiTNvEC1/3XL47hjn1qtVp71R1N7BaBDYvO8LTpQQC0yLCTr5hQLoMD73hReaXcekuwHw/irsPWY14Iztbm6G7BMf2/FN7X0TTxVKs2wqtyE/1MuPVpjySxPDxWMGxB94bbx6D5LX9p8B2+COS76WV7ecs1Hm3Mrwmmtjo6aejNGT4e39/k8u4jhjSrubtMjq13eHwKtruGT0RvHGdpSpV27dx3+ph9cw9Fn1XS0cjefmpTjpex9XCWqKvkIwFCWGVX2caOJcSJblMAbnNp4RdWYJx0RhZqiuDN0yjBUJeOUyfAX+i1/ZzDdriWDZpLz4C6ApNhrjz7o8N11HsZhmjtBo9zLf2mRM+MfBNFbpHB1mbRjk/kjbwftG13v2/qHu6mJ3Fo5jqgvafGy5tOe7GZ3Ik2aD0iT5hZVPCkuykQ5ph06WBAnzy35I6rw1pDZJOUZbm9trbXTam1TPnvCveOxkY3EN98XFwBsXEkkDpPwCLxfG34g2JZTy2bu7u3Lj4zHLW6Dx3B3F00hNhDTAAEflOg0NvFE4LhvZDvy4tEEWygxp1Mkifgl4RTwpudBGEl8MN3EWucrRuYmwGgC6ngrIot31uYv3idlyGDwjjUAa5rGOIa4ic0Bu3XrtmXX/AI1rHCmBEBvgBoPkng1F2yGaE15XzyHJFMCkXLpOMaVKVFPKUI8JinUSiAUplFOgNQgVicZ4UHOzCQSQLc+o8tVq4rEhjS42AQWHrirTIBuw/SRbwKllqSorBVu+DLo4AsMtIv4R4ETKnXw0yWg9Z+nREtpnw3SedeY+/qvMU3w0dGlFX4fJrb6+Csw+LDXAzbQ2sR97pmMMHKLtnaflzVD3Q3M5paN5EReLnRFKUXqSG07Uczj8AKVevhj7lQZqfg64/wClwXM4NpIcwi4J8RzC6X2hcCQ6mCTTcTm1zS1pInlDdJ2WJjTlrNqD3agDvofvquyTtI+i6PL4kPf3+K/2ieEokEzsjqOGL3Bo1cY/dMAtHgzoeXfyte74AD5o4420imSbUXJAuKphryB7rJ9B+v1R/C+J9lWz5TZuWJ1Bg5hzEC3ihKeDLw4R71i46CTFjzkrWYyAzJo0Q4Wtl90+kjyRu26PE66bclF8L9ZpY501SQP5Gg8xlDhI/wARuq2vuBsTp16eazWPLSDoCYcLRYxmHIj4o04oNmwMb2kdVk/UGOpRSiScw5/AO+v6qkAlkczJPmLnyHxVtPEgy8xOhPPbTmmc5rYb7xjTbxMdUupWVV8VuNTE2aIaN9+snmeS08Ng31KgqEw2G+Jy/Sd1luzO1ho5WHoNlo8PxxYQC6W7g7dQtSk9+CWZS03Hk6BKEwKddh4ooSTp5WoAxUXKRUSszIggq+NLHQ64OmxH0OnRHELE4/VHukiS20zsTvtqFObpFoU2Ve0OIz0i1kkg3G/OFi4PGOp1WOFpa0P6/luOkIltZzmOuQ4Nvf32tggzzGnUHohauIztzFogWJAuLbR1g+Z5KTbuyqqqOiqVMwzCMpcQ4cjfflIPqmpNkSVi4LjBp1shALX5ZHiPeHiSukqUYAIMtN+vPzXPPDfmQ99ihpyPa4aO7p8YH35FS4/hH1Gtaxua8xIaOhcTt4XU+IUoo7AgtN+cj6Sh8T7SsbIAcXDYiB4k7eGq6YqlpfuEdvzL4HPND2vcwxkbIdkkML492Rd0WmeoXKcVo5Wlv8rgW/2v28jbyXo3D8ATTdfKLkDcEi5cfM2XG+2WBNMsNodTLSRoS0h0fH4qbTo9T+Oyacyiu/35+wLgnTT8EZw+rar/AGgepn6LN4cDl9PqjcLYVOpaPWR9UIPg9nLSTNQYYuaA0nMAIHX3tdkfQrDMTo64cCLGbX5T+4V78MGnMLTo08/u8IfHUzBIkkDTcjwOqjHLvUj5ifmdvnkk6je82BtaL7zuI+aIFOBdrPEm/pKCoV81MGZgnQRyItzur2gCcwk8tvPmeiujthFaFX0IOogi5F/dgRuJI5qym8ZLGSNeZ8Dvvqh+2ykvN3QQBteLRtAlKlSLXGDzjkQk072Xcdtybak6Qr6TyNtOn6hO6gH3bE+HwR/DuEu95xEdN9dFTfgjkywjG2bNE90eA+SsTBOF0o8NkpTymlPKKEGJTJikStYRiFk8eaMgJEgG53EkX6LVJWHhsUc7qdU5sxLSDoJJix2NvVRyTUaT7l8cHK2uxjhppnM2CND57EdboV9mOY0El2UjmADv8PRbeN4RkcC18NMxuRbTkRpqg8Oe9flrvMZr+ZKlJtOjrw4lOLbMenhHFwdDu4131y/GF2nACfw1PPrl35AmNekLCo1IJ2sY8ZA+RKmx7suWe6LgbCfnf5oqTRSfSrsx+OcS7R+We43S9nHSTzCFwjZquJuG3857vjzRBoA3iSIg+F4n0sk2llE3yucSJt0g+XzWcmSni0c8BA4yaTC0AFxNtY0Ek8/Bcz7X1HOpU85k5ieUCNABYLYq0r59Y689PKQCsP2naSzNJMQDyGYw2PQpbvY6+iX+eLW3/APhze4jMsNJ5Fp8YKp4WzuhFYmn3HDpPoQhHg9nJu2jpaVQuLrTzB0mVBrSb/XTl5folgKoLRG9/lHzR9DBy0XjNMHrmMeWnquOMXLY+a7UwLBcBcIfTfLXAy11u9fluCg2YhmYhzhIJGoudFt8ScaWGeMwDo16EgWXJ0qUCYuSABsBpPjEwu2qQYZpR2Qa7Eio8hoNiT43LfMXRB3ja3oIssvg+GcarALkm/QA96fiPNbXF6fZvGS0tsPHVaq4K4+p8vmI8PoG45ut4kTbyXV4alDQFxs5yQXZTq25i3XYgjey6XhPEO0bDvebr16p8bp7nP1OR5N0aKeVCUpXRZxUShOoEp5Qs1ClRU1GUTEZWNxbEMbUa4NDnt16Dkeu/Oy2CuZxfvX1Nz1n7jyUcj7HZ0sFKW4+O4q5zR3QRIu39DqED215357dFY2AdgPHnylSqdRbmPux8VDVvuerCMYbJEGN32j4z+yuuAB8POwUGSIEhwzyI6C5+SvD2jUyelz4cgmTtgkxNECPuTf5lKvX7gbvOs9DNvT0VT8QSBbKNvvdJ4JbtbbSdN+azaI5YvTZRn2tsbxuTCxfaqqOxA0JrX59xvLxPxXaYCi2lTkkOc47bHQATcQPqvN/aKtmf07St/rj5AI2o38Cn8bBzy6n2DuHaeAb9VoNp5j4gj1FvjCysDWADvKPijziQGz96pYvY9XInZv+z2G7SizUQXNJ5Qf0iF0GIADRGxbHqAuL4ZjqnZ1Ozc4N7U+62Tcc5sLJsPUccxfUN5y5rOmDFjoOo0IWVJOu589nj/lafFnS8cogkO5253FxqsohpGml/pPVY+HrVSWg5oJIEiRMFwI53BV3CuICpI0cNvHl0+Vks07bRO/KlZvcMxbaY7rWgHWLG2l99EbjqLa2Qgw5pnrG65+kSALa3E+Jv89UbgXEPDh52lSjma2kK1uBdnDgDsbzrOv7LR4FioqBoIgzI8pt8EfiOGsrnMDleOWh8Rus/D8NdSqsDh/9gh2xBMfpZdK9RKT2OpThRCS6DmHJUrKJKS1mogSmUi1MWoDESVzfEZFR8nUnpa0T5QulyoHiPDs92kA+E6aeBSTVo6enyKEtznGsCup1S3TX7+7pYjhxpOBd3pNoNvPdB4nEk8gJOmnkoNnsKsnG6CHAvMiBAOgAva5IF/DqrRSNtQfAR+ypw9Xugb97/wDP0+SNpOm/MT6fuljH1JzuIKad7zPx9SpkwPhPXZXPYD96KutTsBvr5aC2yoTyTWjcspVL/Ib+S4j2goRUf/e97erSb+hXZA6EbfJR4xw9lSgM1gXS127SZkdJRjDVKlyT6TqVglqfHBwdCtEDYoutWmwWx/sVUcf4bmls2Jls9R00Wlwv2cp0Kje1d2lU3axugIiCRy3k2sljilelnsZOvwKOpO/cG+zfD+xpOFSATDnTbKSNJ2hBjD0+1Ja41A4/mBEG+h/N6IrjLTmDZsG5nf1OdPrEeUoTDUnEhrBJmZt476BGdcI+ec3Oet99y58kmZAHkPgmABbO2k3+WuiIx+EcDJFokxoOd/HzQjnWmIaNB0v8bLiUHqpjSlStFtJgmbmOdxF4sUUa3h980Hhpz3tNoR9oJIsEZQfYXUmO2u4XG2y2DDwPEOHldYrsKLFpn4rXwh7scrfordO+YsTIqSYRKkCo5U+VdpzEpTqMJSiAclMkowsEeVB5hSCx/aTEZWQZymSSDEx+XrKWTpWNFW6M3ivF21X5ad8ky7a8DVAOokGHeIG/iVnspFwLndymLhrfzSbRz3ueXS06WIc65dlY2dDO05RuTZQad2ejh6nw1po0ywAQPH1+48ltcIw7H0QdbuII+hXC031675aDDjzhjRb3tjqOZXouAwwp0202mQ0R1PM+qaK33FzZ3OO2w7OGt3uFc7CMMS0W0tompVBAk6k/NXSqJJ8HHKUu7BqnDWEREeFlH8GBTc2p3mxccwBy5ot020E8yq8dh3Gm4ZmtlpvBtbXVWWCXNCOb4MvhvstDG/xKjDu0PJGpgRoDEaI3C8HZRJIEk/mJknz8Vi8M4hVZ79OoM1wcpcCHQZsRBXQMxRebgtsTBF76fInzCeWhp+prn8gY8KaXZ3S46dPRXYfBsYSWtAJ1VhfsSPSPqnBPL0v+65/Da4Gcr5I1KQcIIlBs4S0Echt11ujGvnRIuU3FN2wpsyMVSyvNwMxJH7DoYKszDKZ5X87FT4zw7tqZH5hoeq56jiq7XsbUzZZFNwPjAIMbggz0KjKG5U26ZyXiefyJC0eH1ASYM2VTsBrBOkX0803DqRDzNiAQR5hGMWpJiveLNWEyi4pBdRz0OU8KKfKgYRUSVIqKJkJZfHcH2jGt5u9YEgdJiJ6rUCZyVq0PF0zn2+zcj+IZuTA1mIF5tAm3VWUOANynMNoDYDRzggaydb33W0mJS6UU1sBbwwNADQAACNNyRJjwlTpYIgzO+3K9jz1Rcp0NKN4kqoBxbhQpPeG5i0T1N/3UMFxZryHU3ZmlsFpgPzTqZ15QCtAoGrwSi4yWAHm2Wn/LCvjmoE5XLcKdRdmztv8AMdOSsdWeYDmDxmFnt4OB7r3jzB+kqT8A/as4eX7qvioTSw15jmfv1VLtoa4Ry/VDtwFb/jn0P/cp/hKv/F/yn/uU00t7CXVy5w016GQh2F1Nri5wH8okW8z0VNXhT3a1T/0/q5Uf7LU3e86ofOPSFpZE2ZRZFvHgXtY0h7ydRpluXF5FjZHPx8GMs+afB8Hp0hDR99SNUZlUpPU7KxpIBdxMDVp9R+qqfxWnIzB0+APyK0g1WMakoOpIDo8UY7TN5tIRlJ4NwpJwmSJtoeEoUoSTiWMpJoShAAnKGccwpFsiCqnYdpjuj0++SYKHzDmExcl+Gb/KLdFFtFrdAAgxkMXjmEs45hN+FZ/KPRJ2GbplHPTyQoYmCkmp0w2wEKSxhgUpSCcLGGlOk1OtRmOEzk4SRAVlIJ07QloayEpSnKSBhAp5TKTVgDgqQKZTamoRjwpEJwUk9CWRhOkkhRj/2Q=="/>
          <p:cNvSpPr>
            <a:spLocks noChangeAspect="1" noChangeArrowheads="1"/>
          </p:cNvSpPr>
          <p:nvPr/>
        </p:nvSpPr>
        <p:spPr bwMode="auto">
          <a:xfrm>
            <a:off x="77788" y="-738188"/>
            <a:ext cx="1238250" cy="1552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25604" name="AutoShape 4" descr="data:image/jpg;base64,/9j/4AAQSkZJRgABAQAAAQABAAD/2wCEAAkGBhQSEBQUEhMVFBQVFRQWFBUUFRQVFBQUFBQVFBQVFRQXGyYeFxkjGRQVHy8gIycpLCwsFR4xNTAqNSYrLCkBCQoKDgwOGg8PGiwkHCUsLCopLCksLCwsLCwsKSwsLCwsLCwqLCwsKSwsLCksLCwpLCwsLCkpLCwsLCwsKSwsKf/AABEIAPsAyQMBIgACEQEDEQH/xAAbAAACAwEBAQAAAAAAAAAAAAAAAQIDBAUGB//EAEAQAAEDAQUFBgQDBAoDAAAAAAEAAhEDBBIhMWEFQVFxkRMiMoGx8AZCocFi0eEjM1KiFBUkU3KCkpOy8Qdj0v/EABoBAAIDAQEAAAAAAAAAAAAAAAABAgMEBQb/xAAqEQACAgECBgICAQUAAAAAAAAAAQIRAxIhBBMxQVHwBWEiMrEjUnGR8f/aAAwDAQACEQMRAD8A+f2kCXDvYExjjgcFmD8MJ6qVppd52BzPqVUIjIqhG9gXH8XVDavPqVAv0KQx3KRC/BYa3PqVFrjr1QGc0oQG/cMdeqbXnXqokpgJiJ9qdepSDjr1QGafVK6kSGZ16lRDzr1USVpo7Oe75SOeCG0uoJOT/FFPbHXqUB59krcNhviYPQ/kqKuzXt3fn0UFkg+jJvHNdUVCfZReIP6qu8U2qZCyztD7KiXHXqpXRwUXAJDZKefVQc4zv6oPmlhO9MTE6odeqUnXqpFwUTjuTIMsHvFE8J6lQuKFeoMgMd+KBt0rI17QThJjmcVbeOvVZCtSn0M7duzRaKxvOxPiPqVSH6lTtLxedifE71KrDuaro0WOBqogc0yOaB5piH1Qw80B/BNqRIMEg3hKYp6qTRHFIdCFNRHmrDV5rdsGxdpVk5Ng8ycvz8lGc9EXJkox1SSR2/hL4aFR4vCXYRPhaNdV7ioyy2f5O0fv3ZGMMMcljP8AZqTWNEPdDnO9IU7Y4upAwMcTB7w5HguNkyubtnXw8Otv7f5MFotpL8CWgkkBuAg4tVtIUntcKwkRg4ASDr73LDTdHl19ypvf8vE7sp3Ss9uzovBCqo5fxB8J92+w3mnAOG4jc5eNqUSHEEYhfU9n2sNaWuBc18Bw3C7hIP8AEvJfFux7hvtyG/i05Y74+66HC8Q70SZxeK4em36/+HnW0sN6TqURgVKnVO6VZexzdr+i6NtGKkykjmlck71sutxxd0VFQicyhSBxK+y5qLqXNWOB16KNQhuZTTItIpqVYCyqT6kmSoq1IyylbBallK0wmRLrR43Y7zu1KrbzU7Se+7H5nepVYOqhRovcl2mv0QHHijzHRIc0h2x+aBzSPNDOaYEg7VXUzxKi2oPYU2aegUGWRI1Of0X0P4b2tZ6FlpxZqZc+m0uqukkuBLXGMd4OUZL55VaYmV2Nl2suotaT4HOb5O73qXKrJ+hr4SEZ5dMj6fsT4gpWgvv06bi2m+5LMiBIGJniqNn7Xo1a9NjqdMOL4kMu4jADA4YAYYrzWxLQGOziQnRfdqh0iQ+9w1Wa4tK0dlcKrlXjY9E7a9LtKgfSok3pPdMawL3PmoWna9Ko0XbPT7kxgWmCZI7rvOcV5d4A7wzcTPVXOr4RxwwSenwi1cNHqegHxawMFI0aYZOXejUjGZRtDaNC0BtAsbcF4723QGkznvC8s+jdM5xksG0LXAed4a7Efi7v3Uk77FOXhsai3/k8+2qJwJAxj7K1zw4jxdFnYNT0V7a5EQ49B7C1tHnkzQ4YYudh08lQcDnMqw7QcPm/lGWfBQNRxMThxjJRSZJtCfWAnPJc202i+dBkr7baJ7oPP8liV0I1uZcs72QIQkrCga0rKVqQBotDu87LxO9SquittUX3ZeJ3qVThoqzSwDNQmDyUT5IHkmIsvck6fkm13JWMfjgR0H3UGWIbaY/iCnS4gt80mMyxCkyvEjDzHsKDLFRGs8nCW9D+Su2O/F7dA4f5THo5SdawWwbvRUWGtFUZYyOohJq4tUXYZacsXfc9DYHw9sq+01xJCw0nQQVdbB3p0Cxs9QjVRMtx8lGk4A5rH/SDCrBS0krRqtNdcnaFSKZ/EQPv9gtDpWDaz4ujQnr/ANK7EvySOfxs6xSfu5ibzVoqcXfSegVLH6hWiqThI6YLU0edTNXaiJvTxkZ+ax2y1wIB/TVXWipdZi5p3CBj7wXJe4kyUY43uQy5KVIRSTlJXmQEJwkUAIrUspWpAi61N778vE71KqHIK61Hvuw+Z3qVVdUDTXgfaaBIDkpXNB1SDY3DqkOmWMonRW07O4ZR1B+6qaTwVlJnJQdk0kTbVP4VIEnMs+nsqQbH8P6T9P1Vd3HNp4ZxyUCwudSkZ0x9D1WRzC12YwM4FXFh/DjqPYVT2cQOqcQZ3GmVotAy5LBYnyxvKOmC6REsCxy2Z6vDLXFMyFqS0Fqqc1JMscSshcjaRmqcsAB9P1XZAXnq9SXk4Yk+q0YVvZxvk5VBLy/4J0m6hTPd+ZoUKdPl5rLaa0mMIC0JWziSlpRG0WkvMk5YBVJpFXJUZW7BCSaBAlCcoKAEtSyLXCBF9pi+7AeJ3qVUBorbSzvuw+Z3qVXd0VZqERonTGiJ0U6bZ3FDYJblrXgfLPHH0VjKgx7nnMKJpCMj1HqilTGGPoq9i7cZpGPCOuqi1pGBaOPspyRl67lKk8cOUuACXYO5Ivw8A5z9lneZ+UdVs7JoAln8/vcslRo4csURaHJe+o3bMPcI4H1XaZ+78wvP7Kf3iOI9F37Oe4fJZcyqR6P4+WrCitIqUJFUnQM9pdDXHQrzmsBdvatSKZ1IH3+y4dSpC3YFsea+VmuYl4RK0WkAQAJO+VjTKCtSVHDlJydiSUkkyIIQgoAEimkgQlrlZFrQBfax+0d/id6lVBuinVdJOeZUBlkVA0k4HApsjVQDOavpGBv6fdRZNDcwbr36IpM0OKtbUEZu9+idFxM+KPe5V2WUrC8P4fr6KDAJMMMHgcld/RTwdh7yVTREyHaEFK0Sa8j7I3fAcM8SqrkSLpnmrg8finfGaTGgzgRy+4TsVELE6KjcIxjrgvS2ASHBeUeIO+Z/Vet2O6852rZVOddzsfFz2lH33YrAUXKThiVB5WVHbORtqrAE6n7LgudJW/bdSakcAPz+6566mGNQR4r5DJrzyGEk0laYRpJpIAIRCEkAOEimhAChallWpAib8zic0gdSh7sTjvPqkOZUDQSD+auou4uMKpoG8q1gG4z5KLLImg0/xGeSQdHzE8clWGGMCUUmcZKrotJioYwJUaTsc3BWgiN/lPl70VbQCT4scT75IBki0fxOwzj7cVHCfG6PL81F7Sd5OkeiKbo3noihXuU1Xalem+GakuZjmC31/Redrkcfour8O14IP8LwfIx+SjlVwN3x8qzV5R1LS2Hkaqh67HxDYbjw4GWvEhcK1VbrSeAJ6BYkt6PRa1o1djyttqXqjjqfpgqUShdhKlR4KUtUnJ9xwkUIQRBEIRKACEISQAIRKExCWtZFrSAsqOxOO8qN/VSe3E4jMqIKgaSQyzV9JvE/r5KgP1CtpGTiR54BQZZGjS9wjP7KoP59VNwH8QVYYOIUEWNki3DOfooDPMoAwzSYJOaZEtDsM/fv0UCQTM+qtMR4hyhV4A+IHyJSRJkarBHi+n3W74fs7nCqWgm4GPdo0uuk9XNWCqMD3h03Lu/+NdqNpW2oan7s2eq1+GF0upyY0z8lLTqi0KOV4skZrsb7Xbg5rW493ju0XE2y/wDYuPEhvU4/SV6j4n2R2YfUL2jK4GFvfafC4DfIO5eU2zaHOsgl2VVrboAAm48+Z/NZ8eP8jq8V8gngait2edCaAhbzzYIQhAAhCEACEIQAkk0kxAtayLUkBOo7E+96TfJSqZnLNRHkoGkta7kpU3ncoXToraVI5wPeigyxXZZULo3KLWHHL6K2pMDAaHy5qloxxjqoIsfUs7bCMFSyoZzHmr20xGTRwMqmnT1CFQnZYKZIzZCQa7izqrMbny7+E+axV7RAjCfRNWxSairIWu0k93CBwyP6KzYta7UP4qdVv+ph/JYlZZD+0bz9cPurqpUY3JuVs+h1bRe2RQcRLm1X05+a7F4CV5LbTbtBg41XH/Sxv/2u7Z7XOzRS4Vy4ebIXA+JTiwcL3owfZVR/Yul+rOMESgJK8zAhNJADCSAE0AJCEIAEkITEC1LKtSQFtVuJ5neoBqnVbicOKi0aKBqolGGSuoM0lV3tFZSOGQ6qD6FsasseARlxKGEaYaT6ouTkOqGUjG4eigTGyiSMI+g3ZJUmkk4DkrKb8N2YCYeQHElogTr0UbY6Qq9oDaeLG44Did85rjK2tVvGemiqAV8I6THknrYiFKgYe3/EPVRKQOKsKj37LEBRIH94yOTmleX+JX/tQOF7/l+QC9Kyv/Z2HiWn/TeC8hth01PKepJVUOpfk6GJEJhCtKBIhNCAEAghNCAEhOEigBJJpIEC1rKtSALauZw3lRaNFJ7cThvO9RDVWaiXZ6fVWU6eBVUaFDW6JMknRqL43fXRVsTgRktOzNo06cipZ2VmuIwdeDhE+FzSCM/TgopEpOiNMNjEfWOP5rnWqtJgZBbKxouEB5pO3h7b7OQezvAc2nmqHbHqRea0VGjN1JwqAc7uLfMBSjCtyrLkvZGQDjlvWy0WBsnsqjagGUGHEcbpgnyWJAKmyqLS2aEQokLVWYCwPGcw8cDuPIj6grMmhSjTPUWasTSA3QD9FwNpH9p/lb6L0xsQZZqDwf3lEOjgQXNP/Fea2oyKzhwuj+UKuHUsn0RmhIhOEoVpSEJFOEEIAIQUAIhAAEinKRQAkIQgQLUsq1QgC2o3E4bzvUWDRTq788/uq5x3qs1FhyyPVAOiQZz6ptA1SJFtyQs9Z13nuU3PAElYnOkoiiOSVdBSnTeWmWkgjIgkEciMQkmFYZjoDbD3fvWsrD/2tl/+60ip/Mgizv8A7yidYrU+ouvHRy55K6Wzdguqs7Rz2U6ckXnGXOIzDKY7zueA1QHU6Gy/h+8672jTIDnGHXGsBBaTeAJJ4RvV+1NmUe8GNAaMjAvcwVlbaywkAyMBhhl/0p1NoxBgHObwkGdFjk5uR6bDHh44qq9u5ustkc+hZGnIiqwzhAFciMdHjqvM7W/f1MMLxjUDAc8l6Sw7UplrQ8Pa1pmGm8zHvElroIkt3O8lsoWgXDJZUE5s7rsT81Oo3EeXmr063OHkjex4UIK9xaLHQfi5jGzuuAEf5qZw81htvwtSuXqZe2N5h7MpxOBA1U9aKXBnlYSKIxQpFYwkmkUwAqJTSQIEIQgAWtZFpQBoqASc8yoAjVWPYZ35ncotYdeiqNtMRPNdGw7IDqFSs9xaxswAJJI5niQFgg69F2vh+1CoypZXyA8EtMb4Ej6B3kVXkbUbXqJRSvc8zUqSdFBaH2VzKt1zZLXQ4QYMHHLcVv8AiOwNp2i5TZdaGt/iMziZklXalaRkcZO2zkIXoviLZdKmXim0tc3sxHeOD7xvCeUHkFQzY4FGkTF+tfgv7SGgRduhm/MyQQorLFq/fJJ4pJ0cRbbDtmtRBbTfDTm0hrhzAcMDqIU9mWZpvOfEC6BeD7pLnRjdxyB4bpW/aOzGNt7abWQwupAtxI70Tjmm5pOhLG6syf10Di+i1x3kOe0mN8SQl/WdLfRd/u5fyq3bljaH1Axlzs6gZhehzXNJBMk4gtPUcFO1bPbSbQa5l7tWXnu715l4iLkGMARgQZUNUdn5LP6m6vYKO26IABo1CBjHahonyYo1NvsjuUXDnUJ+ylsDZoNSs2owOuU3kAgxeYYnBc/aFn8LmAXXNHhBDb48YDXYtiRhrO9STi5URetRss/rp4m7DZzz9lU2natao0NfUc5oybJujk3JdX4ksLKfZhjGtJY1xAa68ZmTeyjRcPsjwKcGpK0RnGSdM622djMs7KYJc6o8EnK4IiYEScTGe5ccr1NqBtdivwe0oeLUQLx8wAebSubsKwh7LQXsm7SLmzudjiNVXDJUXq6rqTnjuX49GcdC6vw5ZQ+0sa9gc116Q4YeEkecgK3ZNiD7bdcwFl+oLsd2AHxh5BWOaV/Ssgsbdfbo4qS6m1rK2Wmk27eNQFvBzX3YGm8c1q2zsptMuptgdmxjvBLnkw0y+cJc7KEcxbfYuXLc4KFPsjwKOyPAqwhpfggtaz9ieBWrsXcEWPS/BbUqmT3t5VbXnirKsSccJPqqalQD/pV0am67irVoEAytnw7aKbKwqVal0Mm6IcSSQRuGWJXKJlACbjaoo5j1WbLfbe1ruf4Q54OM4DASY0ErV8R25lW0X6brzS1u5wgtzzAXKSRoVp+Nha3T+ztbf2mypUqOY4kObSAwcJLSb2fNFm2m19Og177houdiQ4h7XZYjIjLFcWEJctVXvgfMd2aLLXAaQSZJpHf8pJPquntHarH25tVrjcDqZJgg92JwzXFlCbgm7EptKjpba2k2rUfcEML7096Xm7AJnKBOGp4q2vtJlRtE1CQ6i26WgE9pBBbDphsxBnylchJLlqkvAa3b+zrbF2o2m+q6oT36bxgCZc4zuyXONX9kG77zj5FrR6gqpJSUEnYnJtUdjb9vp1TTcxxltNrC0tIykkg5b1yCeaSERjpVIUpOTtndsG2KdGzVGNvOq1JmWw1sgtznGATzJWbYm0GUxWDy4dpTLAQL0EzmJ1XLSUeWt/slzHt9HR2La2UbQ17iS1t7ENxMggYThmrNn7RZTtfam8WX3nAYw4OjCdVykJuCd332EptV/s1Wy0h0RPjqu8nuBatu0NpsrXnkuFR1NjC273SWvYSQ6d4ExHFchW0ngZzoBhPM5wm4oSkypNXGoDM+WH6gcFSdFIQlrWVakAW1T4pIzKxPdJXQr0gXgbiTx4oNjZGXDeddUkizI+xzkStdSztAGH1KgKQ4JlZQktHZDh6o7IIAolKVp7EcPVR7IcEAUShaOxHBLshwQBQktPZDgjsRw9UAZkLR2YR2Q9ygDOiVo7Ie5R2QQBQktPZBLsggRnQtApBBpDh6oAzoWgUh7lHZBAGdC0ikPcrrUNm0yxpLcSyTic+9jnogZwYWpatpWNjbl0RLZOeJgKHZhAH/2Q=="/>
          <p:cNvSpPr>
            <a:spLocks noChangeAspect="1" noChangeArrowheads="1"/>
          </p:cNvSpPr>
          <p:nvPr/>
        </p:nvSpPr>
        <p:spPr bwMode="auto">
          <a:xfrm>
            <a:off x="77788" y="-1143000"/>
            <a:ext cx="1914525" cy="23907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25606" name="Picture 6" descr="http://t3.gstatic.com/images?q=tbn:ANd9GcSYI8_zEhWwkDzPcbawiGEwQ2Ohkr_Kf1TSxIyMyLIP4KbKGv1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214818"/>
            <a:ext cx="1714500" cy="228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饮料（继续）</a:t>
            </a:r>
            <a:endParaRPr lang="en-SG" dirty="0"/>
          </a:p>
        </p:txBody>
      </p:sp>
      <p:sp>
        <p:nvSpPr>
          <p:cNvPr id="3" name="Rectangle 2"/>
          <p:cNvSpPr/>
          <p:nvPr/>
        </p:nvSpPr>
        <p:spPr>
          <a:xfrm>
            <a:off x="571472" y="2357430"/>
            <a:ext cx="7715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2800" dirty="0" smtClean="0"/>
              <a:t>拉茶，茶与炼乳混合，通常是康乃馨品牌。此茶是独一无二的，在制备过程中，茶叶是从一个杯子扔多次到另一个创建一个厚厚的泡沫（因此得名拉茶，意思是'“拉茶“）。</a:t>
            </a:r>
            <a:endParaRPr lang="en-SG" sz="2800" dirty="0"/>
          </a:p>
        </p:txBody>
      </p:sp>
      <p:pic>
        <p:nvPicPr>
          <p:cNvPr id="26626" name="Picture 2" descr="http://t2.gstatic.com/images?q=tbn:ANd9GcQe3to6ZtuicCZGz7TAqqzDgdIJlCRsaGhbV0XHZ8yEWd2NmmmM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857628"/>
            <a:ext cx="1800225" cy="2543175"/>
          </a:xfrm>
          <a:prstGeom prst="rect">
            <a:avLst/>
          </a:prstGeom>
          <a:noFill/>
        </p:spPr>
      </p:pic>
      <p:sp>
        <p:nvSpPr>
          <p:cNvPr id="26628" name="AutoShape 4" descr="data:image/jpg;base64,/9j/4AAQSkZJRgABAQAAAQABAAD/2wCEAAkGBhQSEBQQEBAQFBAVEBAQEBQPEA8PDw8PFBAVFBYQFBQXHCYeFxkjGRQUHy8gIycpLCwsFR4xNTAqNSYrLCkBCQoKDgwOGg8PGikdHCQpKSkpKSksKSkpKSkpKSksKSkpKSkpKSkpKSksKSwsKSksKSkpKSkpKSkpLCwsLCksLP/AABEIAMIBAwMBIgACEQEDEQH/xAAbAAACAwEBAQAAAAAAAAAAAAADBAACBQEGB//EADkQAAIBAwMCBAMGBQQCAwAAAAECAAMRIQQSMQVBUWFxgRMiMgZCkaGx8BQjUtHhYoKSwTPxFkNy/8QAGgEAAwADAQAAAAAAAAAAAAAAAgMEAAEFBv/EACkRAAMAAgICAQMEAgMAAAAAAAABAgMREiEEMUETIlEFMmFxFNEVYoH/2gAMAwEAAhEDEQA/ANACGRJVVhAI2T1rLhYKrShwJbZG6AT72YWt095kVtNaeq1VEWmTqaMRaOr4+d60YmyUdI9UoQDpFnRVbFCkoUjZSVNObC2JmnIKUa+HOrThIzYvsnPhxwUp1dPc2UEnsALn8JjaQttLtiYpTvw56LQfZd3sGIW+AMMzHwHYfjN7R/YhA217FrBrM247T96wIAEB5UjnZf1DDHW9nz/4UsukJ4Un0E+rUvsjSHIwGsTYC58BiEPR6AG2ybhfLg2ybZ/faLeZnPr9YlftR8m/g27Kx9pX+Bb+hvwM+uP0OncNbG3bYAbASSQxxf8AOEHS6d2vTFgSSbKfIhf1z4zf1mL/AOZ/6nxttMRyCPUGUNP94vPr9HpFGpc/DFgM4INzkEEHjEX1X2MovwtvO+D3xce0KcrYc/rM71SPkzU5XZPb9V+xaU+agU4x8xye3ExuofZarSNrX9LC9vCNVI6GLz8GTrejAKzmyMPSINiCD59pQiEW9PtATTlVpw5WcCzaM9FdkY01LMqlKP6WhCSI81aQ3RTE7UhgloOpHI41dsWIkliZJsHierSECyiwqyeSx+i6iFVLyqLGEEcIp6Fa9LEyNTRnoKy4mVq0i7RRgsxK1OKuk06qRSokmpHZx10JFJNkOVlbQR+wPw50JC7YfRaXewXkkgC/Fz4+WCT6THWlsXlyrFDuvR3p/S2qtYYHLG17D07mex6Z0DaQqCw/+xjcvzjNvL28JqdF6SqIAR555vbk+Zv/ANR+owQHHJA7Z7A/nJat62eS8rz7y1r4BjRgOGFgigggWuOOPxhatK/kRbPjZb7b89+ImpawIcghhv8AO2SpHbtH6VMkqSLG7W3WuM5Nx3NoqadHNpv8hKjWA4xYi/c2x6kTy2q0NXcRcfVyDc+PHPf8xNuqxZlDKSBzY/KH7rbvDu7FPmUgklflIDDz3H94m6lX0wJpyc06mxuBY7WFrHcdmbeW6FC5zwQDbB2m/HnxF9QfhqWJJUKLYGcQfT+pCtcLixBuO9m+m8ZzSaTA1vsdRRc+/fIufyi9QMTcC9MEAgA3JNwbHtOfw4Sq1QffwAN2X73HFo0TxwCTnwHa2O8xdezDK1/SfjFtyqUK2Vslg3YkHkDGIQ6M7thVShAQC1j9AJObjt+Vo8NWqkBmANjg2JBzz4/4hnW7Ahl25wMm9uY+XtaNPJS6PKdU+xyVF+UbiO5tc+YI7ge08J1T7PtS+YXKXPIyPW0+u6iyoALXvgbttzfnyinVOlLVAuAGKk2xz3Fu45jFffRd4vn5MPztHxn4cgpTe650U0qhwQb3I8u5mYlKPl7PU4vJnNHKQdKjNHT0pyhp5oU6GI2ZI8+UCVi9Uxx6dotUWMI/kUIEkuackwI9QohlEGojFJIhD6eg1NYcLOUqcOgjSWqF6wxM7VJNKsZn1hAofhZk1kzFXSaNZYm8RR18VCrpB7Iw8HaKK5B7Z6D7O6QfxCKRf+Wz+t2t+i/mZhz0XSX+HqaFT7pBpE//ALG9P1Ik+Z6SOV+rU/ppL8nt9Mt8XsLYPlJV0gawucjAbN7ANe3jx+M4lYb9oybfNyLKB+seLBTub6jgY9z6f4gwk12eQptMQTSbWFuQTx42Hc+mZldZ66KV7cEXJX5b58TNDX1yu8XIApNY+/zEeeSJ4rUa8sxDAMpIO1xcL42MnzU4WpGY55Ps9Z0XXhl3KWKtci7FuCbjyhdSGqMt0+QfNuVsfUBex5H9jM7Q6oLp1RQq3ckBflwoH0+5npNDe7C3y9rjhgxFvyEowzySTFZOntA2pXZQVBXYQeL+49jF6KWX7twTawsLXO3HN8R6q9m2kWuDZu1/PzyTMDUhxVFTeQFLIUxZ+bN78+0blXHv2Lmt9DVABWclj81T7zbj3AsBGaVIKpsLEm/N7HkkzORyCzYIAAsWOXJIA8FvfnmaOnRXz3XJAN/m28GTQ22Nr0Zuu6PvYVifmCkLt8gMD/1NDpTk0kZldWvYq5BZRZv37wPUqrADZuvu7W72wP32henV2ZPmHzAkG/cEd4cNK/5NV3PZNWvxdoshS5FQN9RF7XBHE7VuGBNtq2uWwR4EePhLUNOoYsDtvcFd2CL4943UXFzkWAI54yZUlyWxPro8n9r9CPh/EsLrkf6lsP8AI954VdPZjbjFvQi4n0fr9YHR1D4KTnBBGOPwnhdLTvtv/RTv/wAY/G9tI6v6dlcU18Mvp9P3h2EZFPEG6SxFtXtilQRV444itRZsxMVYSQhWSaDPSU41Ri9NY9TPhEyg7YamZHac3eUExhbEJbYOo0UqtD1G8YrVbEXTLMcitYxNxHKg/Yi/wiTYAk8kKCxA8wOIijoQ1PbFjKGGrbQOST7WizVPKA6RVNotaeh0NBamnAN75UnuNv0t6gmeepfMbAG/ha5noOhMV+RhgnKn9+kl8ikpJPPc1j18np+gdYDD4dWwrJ9V+Ki9qg8R4zaqNcC9+fz4nkNVpg53BirIGK1B/wCRG4sf0jPT+vsCo1B2A/TUUfyahvbJ+4fXETGdNaR5LNh+7kjb6lpy6kAj6Nqgjgm+b+88mOhOWsSlycfMLnzt+ftPVrUwO9yxUg4t2zM+rpgaorkcOqAlWzawAx284WRc9CZpyM6LpgHw7gX2qLNY2HJ9yScza3hR+cVyAPIEDxlalS4tf1/tLIriia90wGor7jgcXPqbDH5xarRN1so2YLM1gwsD+MYCD7otc3J8uP8AqXIBuvln0P8A6MRT5BLoVp6cY2MLAjdbNzYw9F/mKrjPzXGWJ7ztGgFRtoCm5x4G95ZaeVYbb/f8W8BF6DTCBh3FvAnm9/D8ZXUWCsQP6j/uMulMbiSDkggni+Ricqm97eZjtaQO+zyr9RKvcEA8C4xe/BBno9Lq9+LkAqrrjIuMr7G8V6h0enVAbb3PHIb18Il1PrSadfhpZ622wQH6O4Zz91c+pg4oqKevTDpq10uxT7a6oCmNKpG+oQWzlaIa7MfI4E8/QTvY9rX8AAP0AlnRiTVrEs7kbiRYv4KB2UeHlCUxOhi7f9F3iRrdBhxBVBGEpytRJZoodLYg4itQR6rEqswZLFWGZJGMkwZs9ShtGKQJ5gKccQ2Hn+kQvQVFi9haAqPLO8A9SEZMgdWtxMhX8Lgec1ajzM6jgGxtfB8OeZNb12dHC9LQ905ASGtcXO7m2xV3Nb8hfzj/AEfpp+HUqcM10UZsoP1G/piZ/S9SGAFsKpAz2x+uPwnpdNWARBfLMMDkA+Un3wfJ/Poj8m6lPZ5nrGiVGPzD2wJi7kJw0+n9XoUVBBNMGwvd1DDHJubzxWq0dAhmYJU+Vwu0hGDHhsczS2ltg4f1CuPUtmOLBlZeQwP4G5m5R1Gd18g2xzhBb9J559G9Jb5dO+PmUePnG9DqLgWNwbEZvxj/ALkHk1Nxyn4Ks1TmlUvZs1OqfzCw4JuR6jI/G8co6xSLCwuADfK7R90gzAqk3MB/E2OJxXmqHslrCmtHqabmkC1FyncpYvROeApN19jHaP2psLVqTKbfVSu6YsNxB+Yc+c8lS6sfH1jlPqQY/NYjHPMtxeayDJ4q+Ue1o9ZovYLVQkdi21/+LW7wooEEkEFduB598zwtVkZSL5I+9Y5tbEJpgVUbKhBstwrlcd+DLF5U17Iq8bXpnuBx488cE2v+Eoh7bbWwfPH+Z5NNXqALivUtY4ba2TxkjsIROsV7lfitixzTp9+O0a80sX9JnoOqUWZCqHaSL7uwt5+ZtK9H01RE2VCCeQRn6hbP4TB1Go1LKQKp27MfJTvv3DwXid07Vyn82vVOT9LBBt24GPOb5TtUb4PWj09bWBTtbCkE7mYAbu4N+Md4lW+0dID5N1VhyKCF7er/AEj8Zg7KQF3IZsXNRjUNx6ymo6qouATbNhwB5WhfWle2a+l+A2o6lqKnyragh7U231mHiW4X2HvEXNOkD8oGSSL3JP8AUTyT+Jieq62fu49Jl1tSW5g1n36Hxg/I8uqNRyx4GB2zHaRmdoksov3zH0adXxY4wtnR4anodpylaVR5dzLdkrWmIVojXmhXEz9SMQWPliTSQbNJB2Fs9oqzrG0rKO/hFFOtlneBapKlzBkwWx8Scd5m9VfAjtRpm9SP0+8Rk7Rbhj7kaHQCNr+g/WF+0FVhURkYiybRYkYve9x3iXQnsWHiCJfqBNxfwIi8k8nLMrGnne+zOd83+9fIOc+ssDedqLeB2kTPRfKWtaHKetZeDceBko1AXuABdrkAAAk84iyveEo4YHzH6xGXx4tb0Iy+NFLeuxyof0iVWOkYI/eMROok8zlnVaOX/AsWgmqW4hHWLvFyaZf+PYd50dXOD3HHa0SqmLMY+Z2JqV+DbpdfIwbn3hqfXLEm5z4nA9BPO7pbdGdoS4n8Hov/AJA3ifxnT1knxnnkaMq8dDpiqmV8GlU6ix9IJq5PeLK0taO0B0GQwyLmL0xHdOnHrePxrb0YvY8otjwAH4RhIoDDI89HK0tFtrS0OIZcmLq8uTGbIrQKsYjXjtWKVZhuDMdMmdhmGZ2ZoYemepF3eXf8/GBc/jJmWwkcZ5UtKXnCYJTKKsYnrUuvvGakEcnaeDg+XgYFd9FMddi/TW2vNHqacNMg3V7cWNjNtf5tK3eLXa/o3leqV/Bks0o0662Nu459YOa2Vz6IU8JwVCJ0mUvNNjNmtfPrn8YDU4haRuAf9I/KU1wxeeZ8qdWzhZFqjNJgqiQziVYST0wRJ4tVWOVFitVsyiGBQK0kIRK7LxiENaOpGkGIFVsJYMZRC0hLGEEIgkCYvCILC8ahOzjDtNKmLKInQp3I9Yx8TJ8O0u8afvQ3DPK0g4MIjxYPLq87aLrQ2jQgaKq8IDCJLkvUeK1TGLQLibE+hUr5SS7STYXI3HMXcyM0E7yVs6MScLSm+VJgmeLbKZRdngWaVZoMtA2UygmrXcu/uMP/AHk6brdp8pSlWsfI4Pp4yV9NtNxxa48x4iB6ezb1rhX/AIN9T09/5i/7v7zN3xvTao8Hgj2gtXp/vL7iaf8AAeKuP20LmcJg907vgFevk0tM91HkWHtDapbpEen1OfIg/wDU0a+UPpOJ5s6vZxPJXHJoyWEpLwZOZA/2iQFURN+ZoahcTPIhYzTLWuISkk5TXEKMC0dK2TUB7y1pbbOiUr0JY7pkuBLMO0JRWywa5JMolE6W2H0wtdvAGCU4/fMPVwlvHmLAzp+LPydDxF7oOhl0gAZdGnRKLGFMKjxUPDI0JEljCtJUEosIFhEtMWKTsuV9JJs1yDM8GWnHaVLSNnblEdoAyztBExTKJRC0GZ0mUJgj5OFoxpdULbGwt7qe6H+x7xNjOWg7GVCudM2+o9FCotRHV1bNgfnUkdwJlLWIwYTpvVWpMDYMoP0sLiPVKaVxuQgMTlSLAnw/0mC9LtEPLJgfHJ3PxX+xKvTUrc2vxjk+0RNO7WUj/cbe0dqaeyncGBv3484r8HPECnsqjJ09M0+j9M+osSGvtti1u9/O4/OMEYI9Yv02qwZVfgmzN3t9028jG9VTKswbB3Mp8iP3+ch8yNwmcXLdPO+T2YzjME4h65s0CxnJa+0cD1H0iZ00tR9MzmEGANjGnXEhNzO08LKoJTjQl+2XZZakuZGhtKlzKBFjbmwAnNPTuB5nM7U/xDo21SxHAv8Av8pbiW3oQl+BXXVs7fARdXgXrXJJ5JnQ87GOFMpHYxRwhIOrQimLB4RWjEzKGQYZDFEaGVoaJLQ2rQgaKq8srwyS0MGSD3yTBWmcZ7wbPOO0oWxImz0EkZ4MvI0HFsplFmaUJnGMqTBY9EMruk3SpaAxq6JtkyMg2PkbSbp0GAwvYyvWaoXbuuvJDAMLwD9ZKm/w6d/QzjpM/VLmLb66F/42Gn6H3+1dTjbT/wCJ/vNDp3WPj33gByAME5YAbWzxfInlGWE0uq+G4btwbdh4+0RW7TTF5vBxcPsnTPQ6vBBiytmMVagdAy2yLixvEg2Zxqly2jlILX+mId427fLEycwJAoYH0yLKF8TtJpbikSFMZ05tmKrzHQtllEomyFPiknH5ydW1h/8AH5Dfb0wvt/3OrVC3bwHyjztMokk3OTOn4uHT5Mp8fEm+WvRcNCboAS06JexkGXR4FTLqZsUw4aEFSLhpcNC2T0NK8ujxVXhQ+ISJbGQZIEVZIQo67wZacMo5kDPQJIs7QZaVYyt4OyhLRctB3nLzl4A2UdJ8JQybpUmCxhaEQQawtKCYyzHEQ1FS8ecxCpAaCgUcQb07xkrIqQHA5vR3p+rK3Qk2OV8jGRXB7i/6+kRZMzlTXsottW3J5z6gyfLh5HL8jxqd88a/tGqeIrbMUXWFh8hIYC+0Hn2gE6mxPKn1uDIf8ZpnNrcvVdGrUnaUUTqFx8wt6EGWq6wqBbbY977iPaURiexNM0aAH1HA98RukfifRkW3XyBb3mDT6qyXtdiylSGOCpIOR2yBL6WrUbDMdtwdq4GOOJfiwb9gx495Hy9Id1FW/wAvYXz4k2uYuRCPB7p1EtLR04hTPRyWErOEwl2boKDLrAKZcGEIsKIQNABp0PMJ6GA0sHi4ad3wkyW0MXkgd8k3sVoYNSULwZeU3yKmehlFy05eULSrmAUIsWld0qG8ZJoaiwaclbyXg6DQQNC02tFwZcNN6MaL1GizQjNBtNM3PRSdktJB0NZNsFqKN4YSPN8Rb9mbU0kGdOeQfewuJoOsr8OD9FP2DcTf7lsyzRb+pvxjFCk39Rt55jfw4ZKeIyMEiaxx+BZKOY/p0sIMCMqMSlCbX4B1DeCMK4ggIxA6OgyXnJwmbApHQZ0GVBnCZsRQSdvB3nCZhPQTfLh4sXlg8wnsNvkgd0kwSOGckkkjPQQVkM5JAHI4ZJJJjGorOySTEGjokkkmG2QyjySTRtA1lpJJoI6JV5JISBfso86OJ2SEjC0IJ2SMkTRTvGBxJJCE0DeCEkkYAcMpJJNoGiTpkkmyeiskkkwnZVoO8kk2T0dvOSSTBR//2Q=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26630" name="AutoShape 6" descr="data:image/jpg;base64,/9j/4AAQSkZJRgABAQAAAQABAAD/2wBDAAkGBwgHBgkIBwgKCgkLDRYPDQwMDRsUFRAWIB0iIiAdHx8kKDQsJCYxJx8fLT0tMTU3Ojo6Iys/RD84QzQ5Ojf/2wBDAQoKCg0MDRoPDxo3JR8lNzc3Nzc3Nzc3Nzc3Nzc3Nzc3Nzc3Nzc3Nzc3Nzc3Nzc3Nzc3Nzc3Nzc3Nzc3Nzc3Nzf/wAARCADdAOUDASIAAhEBAxEB/8QAGwAAAgMBAQEAAAAAAAAAAAAAAgMAAQQFBgf/xAA6EAABAwIEBAQEBAUDBQAAAAABAAIRAyEEEjFBBVFhcRMigZEyQqGxBhRSwRUjM2LRcpLwJVOi4fH/xAAYAQADAQEAAAAAAAAAAAAAAAAAAQIDBP/EACIRAQEAAgIDAQACAwAAAAAAAAABAhEDIRIxQVETIgQycf/aAAwDAQACEQMRAD8A8Y1HKUCiBXG6xyqJQyoSkBtVpYKuUAchWlq5QBqSqlSUjWoqF06nh6z/AIabj6IAFcrQOH4j5mhv+oq/ybhrUYPUI1RuM8qwtAwcn+sz3TGcOqP+B7T6j/KeqW4yKLceFYvak49hKXUwGKpiX0Xju0hHjfwbjMrRGm8CSx0c4VBSpYUBupCtoRCGBmEFeZ/EHDcrvFptXqGpWLoNr0HMI2WuF1UZTcfPcivwwn4+kcNiHMOk2WfxAuqdua9L8NQsVeIOavPKCCWhRUSogPYBEgBVyuJ2QQVoJUlAENUSVKvMgQ2VJSy6BJKfw3DHGuNR4Pggw1o+cok2LdCoUalf+m3y/qOi3UcDTHxZqruTRZdbD8NqOI8RuWmBZq6tDBtY0NaA3+1XMP1nc/xwqGEd8tNtNo3iT7La7htUkfzCWRJExC7raLWACGtMQLK3MGe24VSSJ3a47uFNY0uY2mSGiGkTJn7J1Ph8PaTTpiQc0CY7fRbXB4fckt5bIg8l0gCYhHkWqx/w9rCMmWHEAwLgf8COnw8vAfWp0pvdugHZbG1iNRcqxVuSGqvMarEMHSiW0mwB7pDKVc13U2ipRGrXCpY9DyK6jXS6eQtBhNeWPpw2A+ZT8y1Xn6+ErPBcAXuDouy8rnVqDg8tq0MxBgwLj2XrWuaTlcORJFghfQYQIgBug5JaxyPeUeLqYWQTRdJHyO19Fma4FxaZDhq02IXr8Vw6nXaXEAP2IXA4twyp4QcTFUCWVBqOhUZYa7i5nthzQiBlYsJiTXa5rxlqsMOH7rS10FSvbzn4pwelZoXmYK+hcUojEYVzRcryDuF4jMQKZ1W2GU0wzx76cyCteHolzQVo/hWJ/wC2t2HwFZgALFcyx/UeNcyrh4dEKLqVcDXc6Q1RPyx/R413/wAsxWMNTWkdlfouHddbOMNT5K/ytLktAHRFB5I2NM4wtLkoMJTnRaQDyCu6Nnpx+LtbRpsYwXcV6n8N4Fo4fQeL+UFq5VbAuxrMjQM7TIldj8NYptKn/D6/krMnJNsw6LbC9Mc527XgyZdNuRVPdDp0RvJB5BAS10lLKiQyjVf8zsw6Imuc6qC0y3cWSaf8toDdCUTKkXiymG1hnzEjLEnolvptFTKALjUqMcC3yiBsFVXOR5Zk2VFpHUm5dYPNLa02cLgGEylTqNbD9BZVmeXwIhLZ6W0Cq4ZG5RHMoKuZmgRS5t5McghDy5wNwOZCNgLCSAS0++iJr5kNuSmgAAgCFVNzJtZw5bKoVC43jKQVnxlFtSkQeS0uzO0g85XB/EfGhgcOcPh3NqYp4IDWiSzqVcqLHjqTv+tYjJ8JcQulfkkYDh5w1I4isZqP0WkuKwzvbbH0AzyQX5JhJQklSosl3JUSeSMlUUwWc3JREogNUBWB1KMMCIMB6QJJOykAA6pjKZcbR6lOwuFqYqoGUabp37czyXseE8BczCF+am552bf6ro4+C5ss+SYvKs4VUc0ONak0Hm6ftKz1sJUpXdlc39THSF0eOOxWGxZZ4b2tmARuubmLxckOG26XJxzHrR4ZbP4ZDcUCSIg6rs1eG0sWcxa0lrRlGhDucrzQZXp4vD1XFwpl8QZuDZespPLXiEsbqaoym+xUcPisOwMfNUAanUeu6ICmXFpaQ4a2W6hXIEHdPGQgkgGeivpHbjVmECWndUySNCHdV12YfC1Cc+Zs8lH8NoObNOt6EJeNvo9uSHuaZOvdbaDzUYRIaRcIzwok2LXW5pDsLVY/KBHWUvCw9wysA0hoJM3sdEsuABOUT0UNCrNyO6W+nUgidOqXiNmFwc3KBHZA1uYkvsBpCBtJ5Il0ImUqbnw+o8iUSDYiWBjvPEblZvztGmYu942aE+phqIe62YbEnVKIpsdIaB2Ts17LpkxFbF4oZWA0KR/TqstPhtDDtzuYMxu52pK6FSrHdc/G1jFypucipja5+PIJDWjy7LGWgbI31PEqEDZA4FZ7201pWUckLgOSLKqyzugAMRoEJ9EZb1QlsboIMDkorLeqiA2AiNEQv5RabmVQc1Rnml2xMJw6qtialNmVr3AOOx1Xqfw5+KqfD+HCniMI6o75S0iSOsrxmOBqOpsBIL3Rbkt4eI0C1x5rxzpnlxzP204uu3F4iq+qw5KhmJWHFMOFaPylY1Gb06vm9jsnh46IXCm4hxAkaEBH89v+w/i16BxTjVDE4HD0qILH0Mpc1580z9l0sFxAFw8Q6wQVw+LYVuJD6zaYNXKYDRBJ5puGM0KUiDkiFjz5/ZW3DjvqvbYaq1wBBWwFeMwmOq0DZ1uq7GH4wCQKllljzz6rLgvx3GtOaZAhMe5+SAeyxUMXTqFrhUAHJaTWZsVtjyT4xuF+rFUsHm3SReqXklNc5hMz6ISGnfuq80+IKrhcx5eaR4gc05bzonOuDySn5WkBoS/kp+Bb64pwHWJ0VAOmTuqqU6T3Bz9R1Q1q7ReYgaKfOq8fxZdMyfRZn662SK/EKdIyXBczGcZZlIp6qLyRePHW7E4huYmVw+I48GWsMlYa+OqVTd1uSyPdJUeW2s49e3QwRLmvcTqVoKzcPIFEk81pJC1npll7Q3QkwoSEBITSskIXEclDESqkHZASVEJI5FRMNuUZfRW0xSHdE67D2VEfymdkT0VILc2NpzoGuP2H7rSGjklMYfzDX/2lv2P7LTBlKnAgBFlCuOdkQ7hI1BoKz1W5anRab7EJNbUSozn9V8d/sBrdUckQoNFGmTBXJY7I1UXuDRcrQ3E1W6PKys0RKpCrW3H1WmcxVni9ZvIrE42SHm6Lb+l44346LuM1eQSanF6zuQXPcUpxul5Zfp+GP42P4nXM+aFkrY2s7V5SidUmoUTY1ICtVc7UkrO91ijeUl4VyCgBuqcbqwhdqtMWWTq8OE4cnqtJtss3DiBhrncp7njmtp6c19qmDoqcQdkJcOaEv5Jwlz0VT0VZlRPZMlkzoogzDmog27N7J0Dw26ylgDkmG9PsjEqFmpA1Vl5jqgDoqSmPMG2huEqas7uSqTsEQvqUQgdUtGGTFmoXgwJTZnSyqqHBgJvdLKdKxvZexQtPmR/KUpcddkbKZkI0rDmbJycKlv0WZ5utFU6rK8pKiilvRg2QuQCeaVUsE+IWeuYCcFZyboXCyk3RbK0UqIStXJz9EhvxTyWmLPJ1MEJw4M7lOLOqRgJ/KM0vP3Tr9Frpz2qczqllg/UUZcboC4pkkRuqI3lUXnooXmLAJhPKOqiHMensogOoYGhR0niS0nVZw7mSrzX3KJdUWGVG5T2RMeCMrttFGTWpyD5mi87pTgWmYtuFeWOu0434aIvIIRSBz91BD2yLu+6G5+VZ2WKlF4g5fVU980zb6qvNHwoi2oWEAbJGphzUz0STqUWEcHGqzcAFCdVyZTt2Y0/Dm61kWlYKJgroC7EodZquhWRxWrEWasTilFCaVaBhumJ2Fst4WPEnZbnrn4o+eE8SrPunN0SCn09FomlVbNWYmA49E+sblZyPL3ICvGMs66eGJbQYBoArdUM7JYJa0AG0Ki8jTXstWAnP7IC89FRqE237Jbn31+iegMPP9qvMY0CWXGLQhDydI9kA0l3RRKL3cwognbBqH5VD4nIKRUP/ANUyuPL1UqMw1R1OqC74N10MRhPGp+JRgui7Rv1XKLXRYgdgtWCxD8OYLyRt0W3HlJ1WeWP2EgGne+XforL8xALspOh2K6b6IxzBUpuayrv+l3+FzqtEtc5haQ4atP7Iyw1/wTLYT5bOefZQu5VTKAmG5XadVMrWtJzNDv0mb9llr8XsnCPy8VcybPp/Yp9QQ5c+lUnHYeqJ1LTbSV0sQIe5Yc2Oq6OLLcDTN1upOlgXPYbrVSdYd1i2TG2AWFxXQx3wNK5rksT+LaU46LOE/wCRXSUDK5uKP8wre03XPxPxlGPsqTutFP4SeizDVaG2plWmstS8pRtl7ymPMylOu4DqtcJ2x5L00mo9UajzsEE8yqP+orRkPxHch7q87uQSw3m4osk6OTAwSdlc8wgDCNXIsv8AcgLk7AKIcrtnKIDv5h+oKB43Wfw3ne6kOGpHup2GjMFJbsEktvLj7Ki0ZjHogaaqeINJ2ZphbvzeHxbctdgL9iLEdlxsom7lMjCNZV48lxK4StWNpnDEFzhUpu0c03HdFwYUMRxCgxzadSm92VzHyJn91lc3xWFjnk+t0FOgGPDhFtIsfcJ+WO9wtXWh1MM1+MxTKTnNFFxfSBvmAOntN0+uZg8wsza0V3ZB5hblOvPotGtBhOossv8AIm9VrwXXRLT5lopmyzCxT6ZsuR1NGKM0AufXpllAVQ9pn5d10Knmw/ouXVkjKSY5JQw03ZhK0T5FmYIsFonyqiLabrDiD5lsGqxYn4k8fZUptynkxSKQzVNqmKYCtNZnFXkii151JP8Aj9kD1qqsHgUBN8gJH/O5W/HPdYclZiEMDl9U/JHJSBO3smgoQdiEUD+5ODbbIggbKDY5+6JrAmi2osp2KBsoMI0c5RNUQNuscpNm/VQMtIAH1QtcdgFHEttmS2ekyWvB9FYBAgRbkEGZzp8wKmY/LHulsaNhsDM0E80JZeQB6oC+/RXmMWcjY0ICIs33VvYNg2e6Br4uXX5XVF7TedUdDtTqcS+2nJMoOLqBD9RyQwyCGkXCz4OplxNSnNntDx9iln3jpWHWRzviTaZSamqZTN1zV0xsb5qMLmVrErpUT5SFzsUIee6mezJabp82WdhunE2VEEarFiviWxpuseL+JVPYpTNUdc2A6IKequsZKuIrO+5hbca4tqU2xEUmAdosslOm6rVDWxJ5mFdaqX1XFxzOmJmZW+PWLDPvJC52wJVtc7kUAzHoO6YGiIlCRAu5fVWHOB2UDI0J9EQB6+yDCXnkFXnOyc0Ea/ZMDRuPogM4Y4jcKLXlafl/8VEE7HhsGn2U8Ju0dknxDNnfsrDjMB31U7Mw0puSIVOoMyyf3Q5r9fdWXk/qRs1CgyZNuwUdRbBGkaWVgF3OOiruD7IBZpsGxPZVkb1PsmkCIy9kDgQB5YKQAGAE2PuuZjHuw+JDgPKxxjsV1fNycIWfG4b8zTgMIdGsqpr6V38C2uysA5h9ORTqRuuPRqMY6JLag5LZQxrZAqeQ89lnycNnc9NMOaXquswwVkxYlxKa2q0iQ4IKpD22WFlbysbRdMOiEiCrmUwoWWXFCTK0PcAsterTaJe4BPGW1Nui2CAqqOEFDmqVWTSZDf1O/wAKU6WSm59YguGkldOHDb3WGfNJ6C5rqbc5sc0DtCFrpNhp0UANTUydhyC0MpAC7b9leWp1GclvdRsQjgDefRMpUxMhqcKJPwgSoMhrSRIJ9kYY8i0kJzaNSYt6o/DqDeByugEtYRqHSr8NxvftK0lueCbGINlXgGPiE9kGTkjX7qJhoEfMB3CiQa4bzPsjAAIzE3SWtMyY9RqrcM2oERAI2QbRNPb6kKxB+EA7WIWawG3sjLgYg7bBAPiO3NQGdIt1SGOvumB7RJAmdyUhoYeRoD3JVsP/AC6UXCNQI5hFnLhy9Ebo0jnum0R0CSTUB17QCnuAIjNfqq8JrhJqAlK2nHI4tQFSkHFhlk+djRIvvzXIe94aMwloMZwLFesNGns66yv4fSJORxbOoDZB7haY8licsJXnHVC2nDH2OoDv2Sxi8Rm/quHquviuCvJJpBp6XH3XJxGDrUXFtWm9p2tqrmcy+I8LPoBxHFA/GSOoCNvEawnMfokmhUDM4Y4tmJjdUWuHlvKdmH4J5/Kd+brVTDnEArIHOBl7r+6e3DVn3bTqHs1PpcNxT/gw7u7wiZYz0VwyvshlesWhocWsm4GpWqkx9U56x7N2C6OD4MWS+sS5/ICwW+nhWN0kkawFGXJfi8cJHMotn4GO9AtTGPJ+Bx5rcGhtod6IhAPlB9lnuq0Qyi4uHlIHcqxTfsD7pxAkEMd3QkSZye8BMaAWPbeY7lUC4/EWnqSrLGzdo/3KZRNmm3RHYDlF4cFAQLZ6aNzTA/lEyhDDN6f1Rol5265m+jQop4TZMgD1UT0TS3I4+YtnvKKWTAyx2UyttZW5o5BAUSwGCbdlQczNoI7BGWDJMeiANYTGWJ5JHFuc0mdOxVtDOZ90LWN5bxsjdSaCYlBplaR/7RMYyDAFhqrbQbGp91dNrW2jUpkrwm/2SoWMm749UVSm0EAAKvDFieam9KlBkYZ8xPqVRosi5d7pmRmhYCiysv5Uj2WaVPKL2HVBUpUiIIDgeZTi1o+UXQvDCAcgRobIGCwhI/kUjzsmMwmHpHyUqTfRRuUn4QLbI3sAAMJhQAj4WA9kxrw0WAlJaWhxhuvVXkbsAiEY+oCNR0sl5w3VwR0wI0CFwAsRIJumRRqD9Q91XiCJB7oiWhpsbdUt1QSQG/VAUXN2P0KrM2Zh3+2FZcAJDemqWal4yhMLD2/3z6Ki+P1di5Ca7hoB7IXV3A6IAy+39OT1KrM4aMHuoSTuiDTkLi76IIvORq37lRW4knb2CiYf/9k="/>
          <p:cNvSpPr>
            <a:spLocks noChangeAspect="1" noChangeArrowheads="1"/>
          </p:cNvSpPr>
          <p:nvPr/>
        </p:nvSpPr>
        <p:spPr bwMode="auto">
          <a:xfrm>
            <a:off x="77788" y="-731838"/>
            <a:ext cx="1581150" cy="152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26632" name="AutoShape 8" descr="data:image/jpg;base64,/9j/4AAQSkZJRgABAQAAAQABAAD/2wCEAAkGBhQSERUUExQVFBUVFhQVFhYVFBYXFRQVFhUVFBcYFxQaHCYeFxojHBQUHy8gJCcpLCwsFR4xNTAqNSYrLCkBCQoKDgwOGg8PGiwkHBwpKSkpKSkpKSkpKSkpKSkpKSksKSkpKSwpKSwpKSksKSkpKSwpLCkpLCksKSksKSkpKf/AABEIAMIBBAMBIgACEQEDEQH/xAAcAAABBQEBAQAAAAAAAAAAAAADAAIEBQYBBwj/xABBEAABAwIDBQYDBQcDAwUAAAABAAIRAyEEEjEFQVFhcQYiMoGRobHB0RMUQlLwBxVicoLh8RYzkiNDoiRjssLy/8QAGQEAAgMBAAAAAAAAAAAAAAAAAQIAAwQF/8QAJREAAgICAgIDAAIDAAAAAAAAAAECEQMhEjFBUQQTIhRhIzJi/9oADAMBAAIRAxEAPwD23cmynDRNUANcEKjojFApb0AA6mjuR+SHhjco7hObyQsPS1K0LoTyHcmFqIkQgMMiy5lRE1SyDHAoT2yINj80dwQK7iBYZuQ1RAytxuJBBaTld7hw3jqvLu2dEy958DyIMQ5piZjhbVej4+q2oCQbjcRe24hYLtI52caAFpjeIduI5fNUZY2VT2jy/Ggk31+PNeu9tqNNmBwtMjVgAgQQQ0Xj9e680xWBIqxGl/8AC9D7VbTpYmjQNMiWsgje02BEbtFQ00iQWi7/AGK02DC1R+MVSHH+HKMvlcrz/tFgm0do1aZuxtYmB+VxD4jzhTeyPal2Aq1CG52uAETAzDQruCoHHY9znkDOXPcRoGtGg9gg96Y+RU+Po3HYHAPqk4qtOQFww7Do2TBcBxtE9VuHV5fkbqLuPDl1WH7RduGYP7CnSZb7POAZFohtvU+Sttg9oA6kwkZc4zOc4+N2/KmsZNLRqgeC6ColGqXCwyjnr6I4bzT2PYSU6omBOq6ohGhyDXf3x0K5WqAR1UZ9YfauncPomiBk1xDhlc0EHUcUCns6mHSGAHl9EWlVBEiU4VgdCpVhIj9lAuk2HAAX6lRMRsxhBAZJBI5q4z81xjY0jilcExlL2eYdpuzTqTXVBTcAdYuBzPBYR2Pk5XjXQr6JriWmQCIMrx7b37Oa9V5qUSwh5zBpOUi+g6LPP4yq0UZI3tGJxX2jHESR5pJYtlSm9zKvjacrt9xbVJUU1oz2z6famrrCuFdE2CKAzU9UZAHiKAGNfq7oFGzkCyku8R/lQKtIBsq+PQjH4asTMo6jYLQqUowoZ9omVK0LjqV5UYVszokN9z04BBtIKJBfKFUdZSPuw5n+q3snNoN3AeiV5BuJktv4d3iAM7i0G/IqBs/srUxFZprsIotEmZaXHc0b43k8Oq9ChMLFW5eQLGr2R8Ls2jSHcYxsgTlYBMaSRr5oWK2HQqnNUo03uiJLATHXVTARzTgPLzSXZZRmdp/s7wdcWpmkfzUzl8y0y0+ipcN+yGmJzYmreQDTa1hyncSc0r0AJwCIHFN7PNdpfsqqPrip94FRoygio0tflbbKC0FunRbPB7Fp0zApwA2xmcp3wrVJwQBwRS18GadSWm7tBuMboKnYbGh1iIOkH6qW5u75KM7AtkkSJ3A6+qNA4+iUxy5XrDVQzT1aKhBEWIuJuEYUDFjKZJewbK2rtIPqMDXRJG6Sh1MS1tWoXOyjj5o+LoVAZa2OgCqWMc6ocwJFpBGqsUQWXWGxbTOVwNtJBUgQACBOlgq4YBn5ALQYELtHDNYZaHAxGp+ClEss6dAgkzY3hGzhVzK5aPET1WB7Q7SYHF5NVpv4Krmj0FlTkyLH2WwjyPRtpPik86WKrgctNpBnKJ9BcLN7P2lU+4gnM4OiM7i55BdaSrihiv8Apzli1wSd+5WxdxsrfZ5F27oRjqpEw6HXEajgkj46oalWoXNLiHlszNgAAJSWKStsVwPoJpXCuBKVrHOygHx+SKgPPfHRADOP/wBwc2n5LmIb3Fyu7vs5yPZDqA5VdDoVncEbFSJUHDOUsFM0BMVUy09Cqiq25/RVq7Q9CqPE17rJ8h8TRhVhhUcIAefY+6IMVVB8TT1lVv3hPbiIXOed+zZ9aLP94VRub6/JcG16g/AD5n6qF95PFPp1533Q/kS8Mn1L0S27Xfvpx6x8EZm05/DHU/2UZtSyYat0/wB0l5F4J+CcNo/wj/l/ZEON6eTv7KtfVQxiUf5NA+pFmdocvf8Asuv2jaMvqf7KJSq2TKmJT/e6B9aDv2i/c0e6j1No1TpA9EN2K5qLVxPPjCR537JwC4bGOzd6CSW8SbmOKvqay2Cqg1GDi74An5LUUQrcc3IpyKmSGFMqvvCe0IVTxFaL0VHDUP6hRamKOk/BGeVS46v9m4ybG6oy5eCtgbodi9oEWn20VHtHDU6o70Ea8EyrtOXFtncwROvuqbF49z5Zl8JIsNBxXLfy3N0V/dXRaNxApNDGuLWgWG6OS6/aNSCRUsBO76LO4TaVVphroGl7j0NkR21HZjmFN4IMhwgEdG6K9ZvZYskfJG2HTbUa95LDmqOMuBJ0C6puAx7aTMraNECT+Jwud8Lqt/kL2WcoPZ66SlKiVsU0akDcu4WqO8M0wfiF0yskqNiDDm+aL9qOKg7RxI7sXg7kRWHfJLe7odeSO4aqANptHFDftiAYaSnhrsgah4jyUoPVPT2lcANlzt3CUGvtp7XFuS4Map3JA4svMyxe0MQQ4qfU2/V3Mb5lU+1HXnisPzGnHRt+ImpbBfvBd+/k/iiNyrHvQy9cVo6ySLv96IlPawsTY8jaVnHVEF1VVNNdDqEWa123+aZ++pmHfFZF1ZMFZL+vLJ9cDXP20OMaTrHkmN2w2dfJZI1zxSFVGpeycIo2bdu81z9+Ni5WQFZI1U369lbhE1L9tiDdVp20YIHQKndV7pRNnMzva0akp1Ft7EfFI1XZyqTXpz/HHXI76Fb2kV5dh6rhVYKZM57Ea9fQ/Feg0cW9rAXhoPK59AV1cEGlo5md3Ky4agOdcqvbtJxP4iP4QuVse0XL45PGU+psVqq0ZyTVeqLtC2m9nee0H+YCeUqficVaRf4+XFecdontrS1oBLQe65oM8SqMi8SKpzS0xHF0myGtuDrn0ProiPxTczXB0SImxkLHY7ZjW0+6w5gdxIF94aVHpbUqUqYp2gknveJYH8TzF2Z+HLpmvftEQ45ouIsIm6i1MSyoQ5rryJmJPRZJz6lQm4yi5jQShsxjmOA1Hw6KL4kkxljdmwq4ymDBN99klkqu1w4yXey4rP4j9m36P+z2vEdoGNBOUuA3/wCVXf6/bMBl+q0dPs5SES2eqLT7N0WmRTZPQLty30VxVdmSd2yeSYb8VYUdvuLR3C4neAfotHTwNMaMb6I7aQ4D0Ui67JLfRlv3lWd4aZHUIVXG4rcz2Wv+zXMijaZFozHZx9f7yw1Ww0zNhrFlR7Vw+LfXqEEhpe+OmYx7LfmkExtBo3JdDHnP+n8W43qH1KtcZSLWMDjJDWgniQAJW0+zG4BZjtG3v+nwCyfKS4Gn4z/Zm6hQ3OXcUYKFmXFZ10ce5AqORHIFRIx0Nc5NzJrnJuZALFmXcyESnSmQjDNcuGoguqQmZ5TpFbDuqd0qdsCsBWaTvkeoIJ91WjwlPw1Yte0ixF/dPDTKp9Gw2XT/APVQyHQDHDvED4Fa0ZG/7jwf4Wifhb1WR7MYVxqveYLMoa4bzIDrHcZAP+Vr6ByuGVrQByl3/I/KF1ca/NnLy/7Ehu0WsGZ7W02fme4D3MBTGsp1mnK5jgRuIcCD0Ky3aSsarS3VpIlpF3QQbLC1NpVaPep5mtaXEG5IIMQOQ9E3OvBQ5UbbEvOGqlpJDCYIOjCbjKfy6H6QVXdosFlcKjXBjXy174ksm4PmQFGxXaH73hadYtGYZqdUAx3m95sDgbn+pXGCc3E4UtInM1wg8Rp+uabvQHHkqPN34GrUqy8n+AWAeTaehVdiMCKj4gdwwZseF1pGtYBNUd0ZgQ3XqOEEKlq4cuY8U3gF096JdG4neFm4tMxVKLKHaz2seaNIix7zmOJa6NBzQmYhzR3mhwF1GwWyn5iQ4EyZmRPRykYitkDg6xjiD7hbVBHUhGlsr37RM/7bUkDMkiPSPrTOumohLoTFA4GdU4QhynBihB8hBzknSEUMSyFEgKUwlEq04KHlRFGyqDtIO+3mFosizvadsOp8wfis3yV/jZo+O/2ZPaAUamVL2oFAouXCfZ249D6iBUCPUQKuiRjoivcm5k15SBUQWOKSSaSmRWwVZ6fRCj1nouFerBGSIsfJdwrJeF2FL2FSmqCdACT0F08EUz6Nz2awp+zLpMGo+w/hhk/+KtnN/RUXYNMjDUubc3m4l3/2Uty68FSRy5bZW41xgwd0Lz7az30wabQ2S5x+0kkX1kL02q0cFW4jZFN+rQn4oqcbML2GxxIr03XkB44ZgYPrZazsZWIFRhvlfbpp8AE+j2fp03hzRBMMJ5OI/sm7ApgV8QRoXD1AUaplngwPaOg6liqwa4t75NjGve+aym1dqV88B5FotAn0XpHa3BUvvT3Pee9EMaLkhgtKoc9IGadFs2OapJI4gt1b10TcdjumjF4fYuKr+EPI4kkD1KuqHZinRZOIrZTbM1neseI3dVaV61R9i5xF7CAMp3W7rvUFMFGLDhG+Y6Hve5TcWC0iRR2ZgHtBaaZHN/1KSrKmAYTJYwniQyfctPqEkOIeZ9BZyu5inCkERrBwTFFDKWt1KaE0AJxagMKU4FAc0bzCZ9o0bx6qED1nCEEwgPxtMauHuVBxHaKiyZJJH8J+ahGiy+2CzvbFwikRxcPgn1O1FLUNceEAXVd2h2oKtNsNy5TPiBNxwCqzK4MfFqaKTamiq6ZurPHmWg8lUB11wZdnch0Sio9bRHa5R8Voq2WIr3G6cEJzrpzXJiMMCmPK7KZWNkUIyHVddSMGobip2CarGIya36qw2PS8R4tI/wCRDfmVXtbJjjA9wr3ZNLwje4tHqDP/AMmq7EjLkejfYWnlpsb+VjR6NATnsRZC4SurWjnWQ8QIvryUPEYxoaTcQCVaOco9fCtfrY8kVZNGSo9o/tJsQ5sOjdY/WFP7ONkPcdS5C2ps0Uy6IJdlEj1v6e4VlsmhkptBt+Io0R/0UG267ftqgygmbyLkhoFjpu0Koa7Bm8NwJFu9H8uvop52xRrvdmmm4k8pvaf7rj8JkFgHN3EXt019FYSioIO4efXnqPMJpw0+I2B4AAjmdD7KwcJuD67v6hceaDWBbrF7C4E8g7wu801ikF+DA/GRyP8AcH4rqK17eMcjnb7C3mEkSG+PbB58NNh3XedeF4CH/q+sLuDGDkC75lYpmIkyzNbcDPneyPQzOMnqdfdV2NxNPie1FdwltSBMeCE2jiMRU/77zPMgKopUgTd8DcI+qmU2gCQ51uNghZKLuix7Bdwd/N3j7lcOKeTl04QG3PSVWMrfwlx6E+5Q6tJxvkIO6XEfNQlFuMwbJLmjecxMc4UDHFlR3jLjGuWLcp+iaMO6NzB5/oqTR2Y20vM24fEoBoijZQIEOdbimY/BZKczPkBrZWTKYpm7p6vv6R80PalPNSqQBAEzeTF/khPcWNFbM/VdNMKpm6sWOmmRwKrHG64E1+jsY3+SWw2QcbonUzZNxhsqn2WoqXOunMcg1DdPYU5CSCh4g2XZQMQ6yKQhGabqzwYsqmibq0ouhqsYkiy2azNU6f3+i0nZ2lnxFMcC558v/wALO7E0c7r+vdXnZ7EllUvES0AX3zqPiteFdGLK9M3r6UIZKbhdpNqC2u9p1H1HNPfddIwAy5BqvjidwHE7giVXQL2+fTihFhmT4tw/KN/moAgYjDZnAk2bcnnvPS3spOHZna46AiAfKI9PilSwxrOyt/2x4nfmPAcuaPWI0bZrbCPc+aFDGS212VY65blO57dPNZx9LE4bT/qM9fbcvThV3G6hYvYzXCW2PDcfoonRbaZg27UpVrGaNT099D0Ke7CFs2mTMi/mWG3ope2uyjXHvNyO3OGh+RWfqfecJ/7jPUD5tT8hXD0WA5f+L8o/4nRJRqXaai4S9hDt/dB90k1icWWWFoQBOXpaJ9VM+0B8UR1A+CqxiI8OW/OY6bkjtG4BI8v1EpR3otIANmtH9N46lSKWXcJPQH4qndjHHeCONv0UalitBMDeTaegEKARcCsQbE74ggC3EJtTaGu6BPj+QEKuw+LjvBpkG0tm94IBSxe06ri7MHEuAaZy+EbhwPRQj/os8PtQEbvMz5aypX3l4gAtAGswCLbp5ceKztDNbugfwxKsG4VzQCcoBMQTHoLIDEurtCdXX9viodTHy0jkQeGmqJUq5jlkmN7AbddxUijg2kzrHkOcjig3oKRnsK+Q4cgVAq6qZTGWqW83t9CVCxJuuHlVSOngdxDU3WSxJ7qFRfZErnurOzQilqm6exyFV8S61WIjJGZR8Q6yIHKNiHWTIQHR1Vq3RVeE1VzTFk3krkyZs6qGty73gR6n+3orHZ1YAu6nn5ASJPLkVE2XhwX3sAJvybK5gK8VW5SGnNqeJtPIfVbsKdqjDlaL7D4moCC1pBG+7Y91dntSGNh7ZqcGkEHmT+FVG0sa8vDGN+2cLOnOGgi24j9cl3AbNAfmrODnEyKVICPOLD3W967Ml2Xmy6lSqDUqAA/hG5jeI68dVNo0zWOVlm/id+bk3khNoktz1nNpUmx3AYE/xHeeSm/vBuUCn4eI3hL2Cx1es1rfs2aCxPHkFCJ5KQx7TrC64BEhFDeAXWsPFEfUATHVLI0A5VAcMrhPVUuN2HvZcflPyKtpK4AdZHTf6JR1IweK2DTzGW5TvGnsurdEg6j1CSlFn2HldNrRM5iY4/VGFMHQDiIdv4KNTDxIzNFt5HwhDw+CeXTmsLyfjwCclIucLFpZHOQfdWAJ0DW+ZAKpTSdvkCdSbERuuuCkHOAzkRvBkTwmNUCaL19YMBiAeOY6lNp1Kjr5J5+GedgPWVXsYMxgkiPFmNtJMRa0qSzGlotmNyLEx1JsiKT2PBMOpBpG8vIJPOLn1SxNbeTraGsBPqRZZ6q97jOYN55SHc59k9w0JcCRqRqfIoBLqiAwyyo0Tq0gAmOA4rtXaBabmBPFs9dLKq+0B6343+oQ8z7OcGtHEtIB4SUNE2NxVcfbFwMgumeMqNjjdNxT5No/p0Gh421SxT5APJcj5Makb/jsbQepLz3VApFTaZlpWVo2Ipa+qQcm4g3TQ5MkRhsyj13WTi9BxBsnoRsdhHXVm3ER7qpwxRX1NydLZTI07caDTGXUgA8gP8LT7N7NvLWltOTDSDrq0Ge7J38RosnsbDTRNQ6BwaBuNjb9cFYVcc40wzO/INGfaODR/TMLo4IN7OflezT1aNCiIr4ikw/kacz+hYySPNVGK/aBSoyzD0TP53gNH/AGT5uHRUVTBtdvI5ZiR7qI3Z1QB3fawHq6Bwkiy1KMUZ9knG7brVznc9zrWmAAN8NAho6KXsjtTVpESczN7d3lw6qrfSLbAtAMwA2AOk6qI+GjQ5uOVMQ9a2VtRmIbmYYgSWnxNn4jmp5q7okLyPA7XNODmc1wgg8Bpa3kfmttsDtg2v3HnLU0BOj/AKHl/hK4kNE4COfOJCE5gFyVxzTOl+O9PZJOmm9AJxw4JjnmEV1OU00goACah4j3SRCW8ElLIeSnvm7hM/hAPqP7ojcWQ78RGhh0E6aC6rKeNqRIFJh4OZmd8RfyXDtJ4/7hN/wtFMcPwa+aYey8ptrPd3aLiL7nP+kfBGc40/GW0/53MbPkTKztMl5h5c4HUkuPkJEQpuFwTRdrC0ATJaG26kCTp9FCWW/37Di5qzI0Yx9T0yCPdBG1KREhlV14uabBvNgSTu4KMzBggalx4kEG+jWkibcuKGcC1tng62EFgiYJ4H1UonILW26IOVgE73VHO9AA0KK7bj3HvNaIiC1okRvGYnpdPxFCnfIwbou0mYFic1udym08LmMBsaNcdCTBPdMHfN4iyDiTmNrY+pUsX1bjQENbHRsBOp0qbfE5pNxJdLp/lieaHWcWtENEC1gXcokm/p9FEq7UcAMraYveGHMOB0ER/NKNIFsO3EtDsrASTa4IAO65JVxW2a8UWvF+IAMtsDrvmf1ux2M2q4Eka90zB8QIOkkRuW62H2gD6TXHKWkAOH5akAFp5aXWH5MLdo0YZtFHTep1J9lpcd2IZUp56RNN4Y2plguDwZkGJhwLToLzEWlVf+nahphpaKdTvEuc9pYYIsHA5dNxusUsDNqzx8mWxY7xQWuU3G7Kri/2ZcNZaWuF+hKq6jy3xtcz+Zrm/EKLFJDfdF+Qxch4h25coOL3BrGueToGguJ6AK5wPYrFVbuZ9kP49f8AjqnWNiSzRXkp6Bsj4LCOqvysEn68V6jsn9m+Cp0C+s6pXfB7rTlBO4NaLmTzCjYvZmG2fTeWG7GmXOMkvu2XRvvp0Ct+poyvOnpGZ2nTGGyUw+CRN+gBdqIkze6h08YSZlzh/S1vrxWexu2qles57hLTZrCBDWjTz3+akUNu5YhobF7W9RC6GNcY0Zm7dmrpPHWfJOpvF7i3E+08VnKHaNpN55k29IBSHaWZGWBuuS4etvZOC0XWLqDUscQPxCYHmLbtFCbiWv7oFgbzoN0xrCA3GB7ZJeL8JG703bkN2DDrjNO6PD0NtUQBsVSObMHCLRBiPIIQxWXwuk6aGPUxCfS2W50yTcTEnd0R27NeQIEDdJt6I2A1HZftq4QyuWlt++TBb8nD9cltmYgPaHMILTo5pkHovJP3Wd7h/SN3U3VhsvaFTCnNTfDZ7zXmWPEb50PMXSSjfQU6PTmPmx090PEYYi+oVXsntEyuO5AcPE0m45jiOfwVi7GQq9obREzka2XV1+UmTIST2haPEMKyQDu+KNlvN5P6/V0Kk3jrzhPNQCBI16lWUC2SmvBEQPMD/Kl4VxBGQ3IizbxyH+Aqt9eBYlKji3XiTwv7XtqjaI0y6OJy8AfzEieGnlwXK+1A4f8AUsTILnXJHIQY3KnGd7Y3Dhe3rCZVw5AuRMA6tmOlyhZKJ2Kx7Ce6M3M5WtB9FDdj3N0y+p+dlG+ztJvr+p4JrnE7xbkPilbHSJLto1HCO7u4ATPBQ69I3cXSTvA380IkG8k9f11RKVZx7rZO7T5pWEBUpyDbdvN+sSlsfbb8O7wyw+Jvz6ojw7eAfQ+6hVWmbwlkk+wrXR6Lsbt1PgqANgNNOpLmOHAgd9h5j3VpiNtAUy57HEgjuyKgeDAljxZ7edtF5AMPwjiDpCmYHbNeh4KluBv6TcFUvD6Y/P2j049qsKI+0pupTGrHN3q1wfaDDMpmo2pTAfAGdwDoDiTAmdeW5eS0+12JAgVKgHAVXAeiPW7ZVoADGAi05GSeZdkzOPMmVI4mnYHJM9Ww/bqgD/vUnGNGuyjjdrdfNCxfacuBFFmaSe9dreJubx5Ly2l2txg8LgIsDB0mePVR8R2hxb5zVTfWImOuoT8JMT8m62l2yfh2xUqtzmO5RdLwN4k2pzYFxvwE6YfaG2q2Ihru60GRTaCROsne48yqk4e8k31uZ9SpjKkDfbePqrIwoRsJS4T8lIbg513KNTpfo6qxoUmgeiciQ37s03gzuiw+Gql0NnxJyD+o6eimMqcAPKwCKWAiD7H470aGorn4O4gyJ3H5T13qdRZGs+p/x6JzacaJjhx+KlAotqGMgQNI03Iv3ufFflp6qoFUgW1/XBI7RgwWuBmPCdeFtDoiQuC4EQ0A9bEefBBrYIkg7yIBmIiZg6fFVr9otFs1+DZMFH+3m4BOlovfkUQDyDTh4JDx+IagjiQVouz3a0VWgVu67TP+E/zflNtdOiy7mZxfy1twF7INNgB6bv7INWE9UgfopLzrC7cqsblY8xwsQOQK6k4EMowxMJP080kkX0MKlqEbEOhwi1xouJIoDLLZgs87w4AchKdtV0UzFtPmkkn8CPspHXib2GqYdAkkqX2WIBV3otBtgupIMnkC06fzD4FAri5SSRADpDTyXWi4/W9JJELG1NU+ImEkkCCpmy6RouJIgYwuk34okfE/BJJEBJpm/opwPwKSSYBOpaBSWlJJFDB8OJc0G9x8V3G8NwJjldJJK+xl0ApG46geS7hnGPN3xXEkRGSHNTXut6fFJJFAY+l4igO+qSShAZSSSSsJ/9k="/>
          <p:cNvSpPr>
            <a:spLocks noChangeAspect="1" noChangeArrowheads="1"/>
          </p:cNvSpPr>
          <p:nvPr/>
        </p:nvSpPr>
        <p:spPr bwMode="auto">
          <a:xfrm>
            <a:off x="77788" y="-700088"/>
            <a:ext cx="1962150" cy="1466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26634" name="AutoShape 10" descr="data:image/jpg;base64,/9j/4AAQSkZJRgABAQAAAQABAAD/2wBDAAkGBwgHBgkIBwgKCgkLDRYPDQwMDRsUFRAWIB0iIiAdHx8kKDQsJCYxJx8fLT0tMTU3Ojo6Iys/RD84QzQ5Ojf/2wBDAQoKCg0MDRoPDxo3JR8lNzc3Nzc3Nzc3Nzc3Nzc3Nzc3Nzc3Nzc3Nzc3Nzc3Nzc3Nzc3Nzc3Nzc3Nzc3Nzc3Nzf/wAARCADdAOUDASIAAhEBAxEB/8QAGwAAAgMBAQEAAAAAAAAAAAAAAgMAAQQFBgf/xAA6EAABAwIEBAQEBAUDBQAAAAABAAIRAyEEEjFBBVFhcRMigZEyQqGxBhRSwRUjM2LRcpLwJVOi4fH/xAAYAQADAQEAAAAAAAAAAAAAAAAAAQIDBP/EACIRAQEAAgIDAQACAwAAAAAAAAABAhEDIRIxQVETIgQycf/aAAwDAQACEQMRAD8A8Y1HKUCiBXG6xyqJQyoSkBtVpYKuUAchWlq5QBqSqlSUjWoqF06nh6z/AIabj6IAFcrQOH4j5mhv+oq/ybhrUYPUI1RuM8qwtAwcn+sz3TGcOqP+B7T6j/KeqW4yKLceFYvak49hKXUwGKpiX0Xju0hHjfwbjMrRGm8CSx0c4VBSpYUBupCtoRCGBmEFeZ/EHDcrvFptXqGpWLoNr0HMI2WuF1UZTcfPcivwwn4+kcNiHMOk2WfxAuqdua9L8NQsVeIOavPKCCWhRUSogPYBEgBVyuJ2QQVoJUlAENUSVKvMgQ2VJSy6BJKfw3DHGuNR4Pggw1o+cok2LdCoUalf+m3y/qOi3UcDTHxZqruTRZdbD8NqOI8RuWmBZq6tDBtY0NaA3+1XMP1nc/xwqGEd8tNtNo3iT7La7htUkfzCWRJExC7raLWACGtMQLK3MGe24VSSJ3a47uFNY0uY2mSGiGkTJn7J1Ph8PaTTpiQc0CY7fRbXB4fckt5bIg8l0gCYhHkWqx/w9rCMmWHEAwLgf8COnw8vAfWp0pvdugHZbG1iNRcqxVuSGqvMarEMHSiW0mwB7pDKVc13U2ipRGrXCpY9DyK6jXS6eQtBhNeWPpw2A+ZT8y1Xn6+ErPBcAXuDouy8rnVqDg8tq0MxBgwLj2XrWuaTlcORJFghfQYQIgBug5JaxyPeUeLqYWQTRdJHyO19Fma4FxaZDhq02IXr8Vw6nXaXEAP2IXA4twyp4QcTFUCWVBqOhUZYa7i5nthzQiBlYsJiTXa5rxlqsMOH7rS10FSvbzn4pwelZoXmYK+hcUojEYVzRcryDuF4jMQKZ1W2GU0wzx76cyCteHolzQVo/hWJ/wC2t2HwFZgALFcyx/UeNcyrh4dEKLqVcDXc6Q1RPyx/R413/wAsxWMNTWkdlfouHddbOMNT5K/ytLktAHRFB5I2NM4wtLkoMJTnRaQDyCu6Nnpx+LtbRpsYwXcV6n8N4Fo4fQeL+UFq5VbAuxrMjQM7TIldj8NYptKn/D6/krMnJNsw6LbC9Mc527XgyZdNuRVPdDp0RvJB5BAS10lLKiQyjVf8zsw6Imuc6qC0y3cWSaf8toDdCUTKkXiymG1hnzEjLEnolvptFTKALjUqMcC3yiBsFVXOR5Zk2VFpHUm5dYPNLa02cLgGEylTqNbD9BZVmeXwIhLZ6W0Cq4ZG5RHMoKuZmgRS5t5McghDy5wNwOZCNgLCSAS0++iJr5kNuSmgAAgCFVNzJtZw5bKoVC43jKQVnxlFtSkQeS0uzO0g85XB/EfGhgcOcPh3NqYp4IDWiSzqVcqLHjqTv+tYjJ8JcQulfkkYDh5w1I4isZqP0WkuKwzvbbH0AzyQX5JhJQklSosl3JUSeSMlUUwWc3JREogNUBWB1KMMCIMB6QJJOykAA6pjKZcbR6lOwuFqYqoGUabp37czyXseE8BczCF+am552bf6ro4+C5ss+SYvKs4VUc0ONak0Hm6ftKz1sJUpXdlc39THSF0eOOxWGxZZ4b2tmARuubmLxckOG26XJxzHrR4ZbP4ZDcUCSIg6rs1eG0sWcxa0lrRlGhDucrzQZXp4vD1XFwpl8QZuDZespPLXiEsbqaoym+xUcPisOwMfNUAanUeu6ICmXFpaQ4a2W6hXIEHdPGQgkgGeivpHbjVmECWndUySNCHdV12YfC1Cc+Zs8lH8NoObNOt6EJeNvo9uSHuaZOvdbaDzUYRIaRcIzwok2LXW5pDsLVY/KBHWUvCw9wysA0hoJM3sdEsuABOUT0UNCrNyO6W+nUgidOqXiNmFwc3KBHZA1uYkvsBpCBtJ5Il0ImUqbnw+o8iUSDYiWBjvPEblZvztGmYu942aE+phqIe62YbEnVKIpsdIaB2Ts17LpkxFbF4oZWA0KR/TqstPhtDDtzuYMxu52pK6FSrHdc/G1jFypucipja5+PIJDWjy7LGWgbI31PEqEDZA4FZ7201pWUckLgOSLKqyzugAMRoEJ9EZb1QlsboIMDkorLeqiA2AiNEQv5RabmVQc1Rnml2xMJw6qtialNmVr3AOOx1Xqfw5+KqfD+HCniMI6o75S0iSOsrxmOBqOpsBIL3Rbkt4eI0C1x5rxzpnlxzP204uu3F4iq+qw5KhmJWHFMOFaPylY1Gb06vm9jsnh46IXCm4hxAkaEBH89v+w/i16BxTjVDE4HD0qILH0Mpc1580z9l0sFxAFw8Q6wQVw+LYVuJD6zaYNXKYDRBJ5puGM0KUiDkiFjz5/ZW3DjvqvbYaq1wBBWwFeMwmOq0DZ1uq7GH4wCQKllljzz6rLgvx3GtOaZAhMe5+SAeyxUMXTqFrhUAHJaTWZsVtjyT4xuF+rFUsHm3SReqXklNc5hMz6ISGnfuq80+IKrhcx5eaR4gc05bzonOuDySn5WkBoS/kp+Bb64pwHWJ0VAOmTuqqU6T3Bz9R1Q1q7ReYgaKfOq8fxZdMyfRZn662SK/EKdIyXBczGcZZlIp6qLyRePHW7E4huYmVw+I48GWsMlYa+OqVTd1uSyPdJUeW2s49e3QwRLmvcTqVoKzcPIFEk81pJC1npll7Q3QkwoSEBITSskIXEclDESqkHZASVEJI5FRMNuUZfRW0xSHdE67D2VEfymdkT0VILc2NpzoGuP2H7rSGjklMYfzDX/2lv2P7LTBlKnAgBFlCuOdkQ7hI1BoKz1W5anRab7EJNbUSozn9V8d/sBrdUckQoNFGmTBXJY7I1UXuDRcrQ3E1W6PKys0RKpCrW3H1WmcxVni9ZvIrE42SHm6Lb+l44346LuM1eQSanF6zuQXPcUpxul5Zfp+GP42P4nXM+aFkrY2s7V5SidUmoUTY1ICtVc7UkrO91ijeUl4VyCgBuqcbqwhdqtMWWTq8OE4cnqtJtss3DiBhrncp7njmtp6c19qmDoqcQdkJcOaEv5Jwlz0VT0VZlRPZMlkzoogzDmog27N7J0Dw26ylgDkmG9PsjEqFmpA1Vl5jqgDoqSmPMG2huEqas7uSqTsEQvqUQgdUtGGTFmoXgwJTZnSyqqHBgJvdLKdKxvZexQtPmR/KUpcddkbKZkI0rDmbJycKlv0WZ5utFU6rK8pKiilvRg2QuQCeaVUsE+IWeuYCcFZyboXCyk3RbK0UqIStXJz9EhvxTyWmLPJ1MEJw4M7lOLOqRgJ/KM0vP3Tr9Frpz2qczqllg/UUZcboC4pkkRuqI3lUXnooXmLAJhPKOqiHMensogOoYGhR0niS0nVZw7mSrzX3KJdUWGVG5T2RMeCMrttFGTWpyD5mi87pTgWmYtuFeWOu0434aIvIIRSBz91BD2yLu+6G5+VZ2WKlF4g5fVU980zb6qvNHwoi2oWEAbJGphzUz0STqUWEcHGqzcAFCdVyZTt2Y0/Dm61kWlYKJgroC7EodZquhWRxWrEWasTilFCaVaBhumJ2Fst4WPEnZbnrn4o+eE8SrPunN0SCn09FomlVbNWYmA49E+sblZyPL3ICvGMs66eGJbQYBoArdUM7JYJa0AG0Ki8jTXstWAnP7IC89FRqE237Jbn31+iegMPP9qvMY0CWXGLQhDydI9kA0l3RRKL3cwognbBqH5VD4nIKRUP/ANUyuPL1UqMw1R1OqC74N10MRhPGp+JRgui7Rv1XKLXRYgdgtWCxD8OYLyRt0W3HlJ1WeWP2EgGne+XforL8xALspOh2K6b6IxzBUpuayrv+l3+FzqtEtc5haQ4atP7Iyw1/wTLYT5bOefZQu5VTKAmG5XadVMrWtJzNDv0mb9llr8XsnCPy8VcybPp/Yp9QQ5c+lUnHYeqJ1LTbSV0sQIe5Yc2Oq6OLLcDTN1upOlgXPYbrVSdYd1i2TG2AWFxXQx3wNK5rksT+LaU46LOE/wCRXSUDK5uKP8wre03XPxPxlGPsqTutFP4SeizDVaG2plWmstS8pRtl7ymPMylOu4DqtcJ2x5L00mo9UajzsEE8yqP+orRkPxHch7q87uQSw3m4osk6OTAwSdlc8wgDCNXIsv8AcgLk7AKIcrtnKIDv5h+oKB43Wfw3ne6kOGpHup2GjMFJbsEktvLj7Ki0ZjHogaaqeINJ2ZphbvzeHxbctdgL9iLEdlxsom7lMjCNZV48lxK4StWNpnDEFzhUpu0c03HdFwYUMRxCgxzadSm92VzHyJn91lc3xWFjnk+t0FOgGPDhFtIsfcJ+WO9wtXWh1MM1+MxTKTnNFFxfSBvmAOntN0+uZg8wsza0V3ZB5hblOvPotGtBhOossv8AIm9VrwXXRLT5lopmyzCxT6ZsuR1NGKM0AufXpllAVQ9pn5d10Knmw/ouXVkjKSY5JQw03ZhK0T5FmYIsFonyqiLabrDiD5lsGqxYn4k8fZUptynkxSKQzVNqmKYCtNZnFXkii151JP8Aj9kD1qqsHgUBN8gJH/O5W/HPdYclZiEMDl9U/JHJSBO3smgoQdiEUD+5ODbbIggbKDY5+6JrAmi2osp2KBsoMI0c5RNUQNuscpNm/VQMtIAH1QtcdgFHEttmS2ekyWvB9FYBAgRbkEGZzp8wKmY/LHulsaNhsDM0E80JZeQB6oC+/RXmMWcjY0ICIs33VvYNg2e6Br4uXX5XVF7TedUdDtTqcS+2nJMoOLqBD9RyQwyCGkXCz4OplxNSnNntDx9iln3jpWHWRzviTaZSamqZTN1zV0xsb5qMLmVrErpUT5SFzsUIee6mezJabp82WdhunE2VEEarFiviWxpuseL+JVPYpTNUdc2A6IKequsZKuIrO+5hbca4tqU2xEUmAdosslOm6rVDWxJ5mFdaqX1XFxzOmJmZW+PWLDPvJC52wJVtc7kUAzHoO6YGiIlCRAu5fVWHOB2UDI0J9EQB6+yDCXnkFXnOyc0Ea/ZMDRuPogM4Y4jcKLXlafl/8VEE7HhsGn2U8Ju0dknxDNnfsrDjMB31U7Mw0puSIVOoMyyf3Q5r9fdWXk/qRs1CgyZNuwUdRbBGkaWVgF3OOiruD7IBZpsGxPZVkb1PsmkCIy9kDgQB5YKQAGAE2PuuZjHuw+JDgPKxxjsV1fNycIWfG4b8zTgMIdGsqpr6V38C2uysA5h9ORTqRuuPRqMY6JLag5LZQxrZAqeQ89lnycNnc9NMOaXquswwVkxYlxKa2q0iQ4IKpD22WFlbysbRdMOiEiCrmUwoWWXFCTK0PcAsterTaJe4BPGW1Nui2CAqqOEFDmqVWTSZDf1O/wAKU6WSm59YguGkldOHDb3WGfNJ6C5rqbc5sc0DtCFrpNhp0UANTUydhyC0MpAC7b9leWp1GclvdRsQjgDefRMpUxMhqcKJPwgSoMhrSRIJ9kYY8i0kJzaNSYt6o/DqDeByugEtYRqHSr8NxvftK0lueCbGINlXgGPiE9kGTkjX7qJhoEfMB3CiQa4bzPsjAAIzE3SWtMyY9RqrcM2oERAI2QbRNPb6kKxB+EA7WIWawG3sjLgYg7bBAPiO3NQGdIt1SGOvumB7RJAmdyUhoYeRoD3JVsP/AC6UXCNQI5hFnLhy9Ebo0jnum0R0CSTUB17QCnuAIjNfqq8JrhJqAlK2nHI4tQFSkHFhlk+djRIvvzXIe94aMwloMZwLFesNGns66yv4fSJORxbOoDZB7haY8licsJXnHVC2nDH2OoDv2Sxi8Rm/quHquviuCvJJpBp6XH3XJxGDrUXFtWm9p2tqrmcy+I8LPoBxHFA/GSOoCNvEawnMfokmhUDM4Y4tmJjdUWuHlvKdmH4J5/Kd+brVTDnEArIHOBl7r+6e3DVn3bTqHs1PpcNxT/gw7u7wiZYz0VwyvshlesWhocWsm4GpWqkx9U56x7N2C6OD4MWS+sS5/ICwW+nhWN0kkawFGXJfi8cJHMotn4GO9AtTGPJ+Bx5rcGhtod6IhAPlB9lnuq0Qyi4uHlIHcqxTfsD7pxAkEMd3QkSZye8BMaAWPbeY7lUC4/EWnqSrLGzdo/3KZRNmm3RHYDlF4cFAQLZ6aNzTA/lEyhDDN6f1Rol5265m+jQop4TZMgD1UT0TS3I4+YtnvKKWTAyx2UyttZW5o5BAUSwGCbdlQczNoI7BGWDJMeiANYTGWJ5JHFuc0mdOxVtDOZ90LWN5bxsjdSaCYlBplaR/7RMYyDAFhqrbQbGp91dNrW2jUpkrwm/2SoWMm749UVSm0EAAKvDFieam9KlBkYZ8xPqVRosi5d7pmRmhYCiysv5Uj2WaVPKL2HVBUpUiIIDgeZTi1o+UXQvDCAcgRobIGCwhI/kUjzsmMwmHpHyUqTfRRuUn4QLbI3sAAMJhQAj4WA9kxrw0WAlJaWhxhuvVXkbsAiEY+oCNR0sl5w3VwR0wI0CFwAsRIJumRRqD9Q91XiCJB7oiWhpsbdUt1QSQG/VAUXN2P0KrM2Zh3+2FZcAJDemqWal4yhMLD2/3z6Ki+P1di5Ca7hoB7IXV3A6IAy+39OT1KrM4aMHuoSTuiDTkLi76IIvORq37lRW4knb2CiYf/9k="/>
          <p:cNvSpPr>
            <a:spLocks noChangeAspect="1" noChangeArrowheads="1"/>
          </p:cNvSpPr>
          <p:nvPr/>
        </p:nvSpPr>
        <p:spPr bwMode="auto">
          <a:xfrm>
            <a:off x="77788" y="-1004888"/>
            <a:ext cx="2181225" cy="2105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26636" name="AutoShape 12" descr="data:image/jpg;base64,/9j/4AAQSkZJRgABAQAAAQABAAD/2wCEAAkGBhQSEBQQEBAQFBAVEBAQEBQPEA8PDw8PFBAVFBYQFBQXHCYeFxkjGRQUHy8gIycpLCwsFR4xNTAqNSYrLCkBCQoKDgwOGg8PGikdHCQpKSkpKSksKSkpKSkpKSksKSkpKSkpKSkpKSksKSwsKSksKSkpKSkpKSkpLCwsLCksLP/AABEIAMIBAwMBIgACEQEDEQH/xAAbAAACAwEBAQAAAAAAAAAAAAADBAACBQEGB//EADkQAAIBAwMCBAMGBQQCAwAAAAECAAMRIQQSMQVBUWFxgRMiMgZCkaGx8BQjUtHhYoKSwTPxFkNy/8QAGgEAAwADAQAAAAAAAAAAAAAAAgMEAAEFBv/EACkRAAMAAgICAQMEAgMAAAAAAAABAgMREiEEMUETIlEFMmFxFNEVYoH/2gAMAwEAAhEDEQA/ANACGRJVVhAI2T1rLhYKrShwJbZG6AT72YWt095kVtNaeq1VEWmTqaMRaOr4+d60YmyUdI9UoQDpFnRVbFCkoUjZSVNObC2JmnIKUa+HOrThIzYvsnPhxwUp1dPc2UEnsALn8JjaQttLtiYpTvw56LQfZd3sGIW+AMMzHwHYfjN7R/YhA217FrBrM247T96wIAEB5UjnZf1DDHW9nz/4UsukJ4Un0E+rUvsjSHIwGsTYC58BiEPR6AG2ybhfLg2ybZ/faLeZnPr9YlftR8m/g27Kx9pX+Bb+hvwM+uP0OncNbG3bYAbASSQxxf8AOEHS6d2vTFgSSbKfIhf1z4zf1mL/AOZ/6nxttMRyCPUGUNP94vPr9HpFGpc/DFgM4INzkEEHjEX1X2MovwtvO+D3xce0KcrYc/rM71SPkzU5XZPb9V+xaU+agU4x8xye3ExuofZarSNrX9LC9vCNVI6GLz8GTrejAKzmyMPSINiCD59pQiEW9PtATTlVpw5WcCzaM9FdkY01LMqlKP6WhCSI81aQ3RTE7UhgloOpHI41dsWIkliZJsHierSECyiwqyeSx+i6iFVLyqLGEEcIp6Fa9LEyNTRnoKy4mVq0i7RRgsxK1OKuk06qRSokmpHZx10JFJNkOVlbQR+wPw50JC7YfRaXewXkkgC/Fz4+WCT6THWlsXlyrFDuvR3p/S2qtYYHLG17D07mex6Z0DaQqCw/+xjcvzjNvL28JqdF6SqIAR555vbk+Zv/ANR+owQHHJA7Z7A/nJat62eS8rz7y1r4BjRgOGFgigggWuOOPxhatK/kRbPjZb7b89+ImpawIcghhv8AO2SpHbtH6VMkqSLG7W3WuM5Nx3NoqadHNpv8hKjWA4xYi/c2x6kTy2q0NXcRcfVyDc+PHPf8xNuqxZlDKSBzY/KH7rbvDu7FPmUgklflIDDz3H94m6lX0wJpyc06mxuBY7WFrHcdmbeW6FC5zwQDbB2m/HnxF9QfhqWJJUKLYGcQfT+pCtcLixBuO9m+m8ZzSaTA1vsdRRc+/fIufyi9QMTcC9MEAgA3JNwbHtOfw4Sq1QffwAN2X73HFo0TxwCTnwHa2O8xdezDK1/SfjFtyqUK2Vslg3YkHkDGIQ6M7thVShAQC1j9AJObjt+Vo8NWqkBmANjg2JBzz4/4hnW7Ahl25wMm9uY+XtaNPJS6PKdU+xyVF+UbiO5tc+YI7ge08J1T7PtS+YXKXPIyPW0+u6iyoALXvgbttzfnyinVOlLVAuAGKk2xz3Fu45jFffRd4vn5MPztHxn4cgpTe650U0qhwQb3I8u5mYlKPl7PU4vJnNHKQdKjNHT0pyhp5oU6GI2ZI8+UCVi9Uxx6dotUWMI/kUIEkuackwI9QohlEGojFJIhD6eg1NYcLOUqcOgjSWqF6wxM7VJNKsZn1hAofhZk1kzFXSaNZYm8RR18VCrpB7Iw8HaKK5B7Z6D7O6QfxCKRf+Wz+t2t+i/mZhz0XSX+HqaFT7pBpE//ALG9P1Ik+Z6SOV+rU/ppL8nt9Mt8XsLYPlJV0gawucjAbN7ANe3jx+M4lYb9oybfNyLKB+seLBTub6jgY9z6f4gwk12eQptMQTSbWFuQTx42Hc+mZldZ66KV7cEXJX5b58TNDX1yu8XIApNY+/zEeeSJ4rUa8sxDAMpIO1xcL42MnzU4WpGY55Ps9Z0XXhl3KWKtci7FuCbjyhdSGqMt0+QfNuVsfUBex5H9jM7Q6oLp1RQq3ckBflwoH0+5npNDe7C3y9rjhgxFvyEowzySTFZOntA2pXZQVBXYQeL+49jF6KWX7twTawsLXO3HN8R6q9m2kWuDZu1/PzyTMDUhxVFTeQFLIUxZ+bN78+0blXHv2Lmt9DVABWclj81T7zbj3AsBGaVIKpsLEm/N7HkkzORyCzYIAAsWOXJIA8FvfnmaOnRXz3XJAN/m28GTQ22Nr0Zuu6PvYVifmCkLt8gMD/1NDpTk0kZldWvYq5BZRZv37wPUqrADZuvu7W72wP32henV2ZPmHzAkG/cEd4cNK/5NV3PZNWvxdoshS5FQN9RF7XBHE7VuGBNtq2uWwR4EePhLUNOoYsDtvcFd2CL4943UXFzkWAI54yZUlyWxPro8n9r9CPh/EsLrkf6lsP8AI954VdPZjbjFvQi4n0fr9YHR1D4KTnBBGOPwnhdLTvtv/RTv/wAY/G9tI6v6dlcU18Mvp9P3h2EZFPEG6SxFtXtilQRV444itRZsxMVYSQhWSaDPSU41Ri9NY9TPhEyg7YamZHac3eUExhbEJbYOo0UqtD1G8YrVbEXTLMcitYxNxHKg/Yi/wiTYAk8kKCxA8wOIijoQ1PbFjKGGrbQOST7WizVPKA6RVNotaeh0NBamnAN75UnuNv0t6gmeepfMbAG/ha5noOhMV+RhgnKn9+kl8ikpJPPc1j18np+gdYDD4dWwrJ9V+Ki9qg8R4zaqNcC9+fz4nkNVpg53BirIGK1B/wCRG4sf0jPT+vsCo1B2A/TUUfyahvbJ+4fXETGdNaR5LNh+7kjb6lpy6kAj6Nqgjgm+b+88mOhOWsSlycfMLnzt+ftPVrUwO9yxUg4t2zM+rpgaorkcOqAlWzawAx284WRc9CZpyM6LpgHw7gX2qLNY2HJ9yScza3hR+cVyAPIEDxlalS4tf1/tLIriia90wGor7jgcXPqbDH5xarRN1so2YLM1gwsD+MYCD7otc3J8uP8AqXIBuvln0P8A6MRT5BLoVp6cY2MLAjdbNzYw9F/mKrjPzXGWJ7ztGgFRtoCm5x4G95ZaeVYbb/f8W8BF6DTCBh3FvAnm9/D8ZXUWCsQP6j/uMulMbiSDkggni+Ricqm97eZjtaQO+zyr9RKvcEA8C4xe/BBno9Lq9+LkAqrrjIuMr7G8V6h0enVAbb3PHIb18Il1PrSadfhpZ622wQH6O4Zz91c+pg4oqKevTDpq10uxT7a6oCmNKpG+oQWzlaIa7MfI4E8/QTvY9rX8AAP0AlnRiTVrEs7kbiRYv4KB2UeHlCUxOhi7f9F3iRrdBhxBVBGEpytRJZoodLYg4itQR6rEqswZLFWGZJGMkwZs9ShtGKQJ5gKccQ2Hn+kQvQVFi9haAqPLO8A9SEZMgdWtxMhX8Lgec1ajzM6jgGxtfB8OeZNb12dHC9LQ905ASGtcXO7m2xV3Nb8hfzj/AEfpp+HUqcM10UZsoP1G/piZ/S9SGAFsKpAz2x+uPwnpdNWARBfLMMDkA+Un3wfJ/Poj8m6lPZ5nrGiVGPzD2wJi7kJw0+n9XoUVBBNMGwvd1DDHJubzxWq0dAhmYJU+Vwu0hGDHhsczS2ltg4f1CuPUtmOLBlZeQwP4G5m5R1Gd18g2xzhBb9J559G9Jb5dO+PmUePnG9DqLgWNwbEZvxj/ALkHk1Nxyn4Ks1TmlUvZs1OqfzCw4JuR6jI/G8co6xSLCwuADfK7R90gzAqk3MB/E2OJxXmqHslrCmtHqabmkC1FyncpYvROeApN19jHaP2psLVqTKbfVSu6YsNxB+Yc+c8lS6sfH1jlPqQY/NYjHPMtxeayDJ4q+Ue1o9ZovYLVQkdi21/+LW7wooEEkEFduB598zwtVkZSL5I+9Y5tbEJpgVUbKhBstwrlcd+DLF5U17Iq8bXpnuBx488cE2v+Eoh7bbWwfPH+Z5NNXqALivUtY4ba2TxkjsIROsV7lfitixzTp9+O0a80sX9JnoOqUWZCqHaSL7uwt5+ZtK9H01RE2VCCeQRn6hbP4TB1Go1LKQKp27MfJTvv3DwXid07Vyn82vVOT9LBBt24GPOb5TtUb4PWj09bWBTtbCkE7mYAbu4N+Md4lW+0dID5N1VhyKCF7er/AEj8Zg7KQF3IZsXNRjUNx6ymo6qouATbNhwB5WhfWle2a+l+A2o6lqKnyragh7U231mHiW4X2HvEXNOkD8oGSSL3JP8AUTyT+Jieq62fu49Jl1tSW5g1n36Hxg/I8uqNRyx4GB2zHaRmdoksov3zH0adXxY4wtnR4anodpylaVR5dzLdkrWmIVojXmhXEz9SMQWPliTSQbNJB2Fs9oqzrG0rKO/hFFOtlneBapKlzBkwWx8Scd5m9VfAjtRpm9SP0+8Rk7Rbhj7kaHQCNr+g/WF+0FVhURkYiybRYkYve9x3iXQnsWHiCJfqBNxfwIi8k8nLMrGnne+zOd83+9fIOc+ssDedqLeB2kTPRfKWtaHKetZeDceBko1AXuABdrkAAAk84iyveEo4YHzH6xGXx4tb0Iy+NFLeuxyof0iVWOkYI/eMROok8zlnVaOX/AsWgmqW4hHWLvFyaZf+PYd50dXOD3HHa0SqmLMY+Z2JqV+DbpdfIwbn3hqfXLEm5z4nA9BPO7pbdGdoS4n8Hov/AJA3ifxnT1knxnnkaMq8dDpiqmV8GlU6ix9IJq5PeLK0taO0B0GQwyLmL0xHdOnHrePxrb0YvY8otjwAH4RhIoDDI89HK0tFtrS0OIZcmLq8uTGbIrQKsYjXjtWKVZhuDMdMmdhmGZ2ZoYemepF3eXf8/GBc/jJmWwkcZ5UtKXnCYJTKKsYnrUuvvGakEcnaeDg+XgYFd9FMddi/TW2vNHqacNMg3V7cWNjNtf5tK3eLXa/o3leqV/Bks0o0662Nu459YOa2Vz6IU8JwVCJ0mUvNNjNmtfPrn8YDU4haRuAf9I/KU1wxeeZ8qdWzhZFqjNJgqiQziVYST0wRJ4tVWOVFitVsyiGBQK0kIRK7LxiENaOpGkGIFVsJYMZRC0hLGEEIgkCYvCILC8ahOzjDtNKmLKInQp3I9Yx8TJ8O0u8afvQ3DPK0g4MIjxYPLq87aLrQ2jQgaKq8IDCJLkvUeK1TGLQLibE+hUr5SS7STYXI3HMXcyM0E7yVs6MScLSm+VJgmeLbKZRdngWaVZoMtA2UygmrXcu/uMP/AHk6brdp8pSlWsfI4Pp4yV9NtNxxa48x4iB6ezb1rhX/AIN9T09/5i/7v7zN3xvTao8Hgj2gtXp/vL7iaf8AAeKuP20LmcJg907vgFevk0tM91HkWHtDapbpEen1OfIg/wDU0a+UPpOJ5s6vZxPJXHJoyWEpLwZOZA/2iQFURN+ZoahcTPIhYzTLWuISkk5TXEKMC0dK2TUB7y1pbbOiUr0JY7pkuBLMO0JRWywa5JMolE6W2H0wtdvAGCU4/fMPVwlvHmLAzp+LPydDxF7oOhl0gAZdGnRKLGFMKjxUPDI0JEljCtJUEosIFhEtMWKTsuV9JJs1yDM8GWnHaVLSNnblEdoAyztBExTKJRC0GZ0mUJgj5OFoxpdULbGwt7qe6H+x7xNjOWg7GVCudM2+o9FCotRHV1bNgfnUkdwJlLWIwYTpvVWpMDYMoP0sLiPVKaVxuQgMTlSLAnw/0mC9LtEPLJgfHJ3PxX+xKvTUrc2vxjk+0RNO7WUj/cbe0dqaeyncGBv3484r8HPECnsqjJ09M0+j9M+osSGvtti1u9/O4/OMEYI9Yv02qwZVfgmzN3t9028jG9VTKswbB3Mp8iP3+ch8yNwmcXLdPO+T2YzjME4h65s0CxnJa+0cD1H0iZ00tR9MzmEGANjGnXEhNzO08LKoJTjQl+2XZZakuZGhtKlzKBFjbmwAnNPTuB5nM7U/xDo21SxHAv8Av8pbiW3oQl+BXXVs7fARdXgXrXJJ5JnQ87GOFMpHYxRwhIOrQimLB4RWjEzKGQYZDFEaGVoaJLQ2rQgaKq8srwyS0MGSD3yTBWmcZ7wbPOO0oWxImz0EkZ4MvI0HFsplFmaUJnGMqTBY9EMruk3SpaAxq6JtkyMg2PkbSbp0GAwvYyvWaoXbuuvJDAMLwD9ZKm/w6d/QzjpM/VLmLb66F/42Gn6H3+1dTjbT/wCJ/vNDp3WPj33gByAME5YAbWzxfInlGWE0uq+G4btwbdh4+0RW7TTF5vBxcPsnTPQ6vBBiytmMVagdAy2yLixvEg2Zxqly2jlILX+mId427fLEycwJAoYH0yLKF8TtJpbikSFMZ05tmKrzHQtllEomyFPiknH5ydW1h/8AH5Dfb0wvt/3OrVC3bwHyjztMokk3OTOn4uHT5Mp8fEm+WvRcNCboAS06JexkGXR4FTLqZsUw4aEFSLhpcNC2T0NK8ujxVXhQ+ISJbGQZIEVZIQo67wZacMo5kDPQJIs7QZaVYyt4OyhLRctB3nLzl4A2UdJ8JQybpUmCxhaEQQawtKCYyzHEQ1FS8ecxCpAaCgUcQb07xkrIqQHA5vR3p+rK3Qk2OV8jGRXB7i/6+kRZMzlTXsottW3J5z6gyfLh5HL8jxqd88a/tGqeIrbMUXWFh8hIYC+0Hn2gE6mxPKn1uDIf8ZpnNrcvVdGrUnaUUTqFx8wt6EGWq6wqBbbY977iPaURiexNM0aAH1HA98RukfifRkW3XyBb3mDT6qyXtdiylSGOCpIOR2yBL6WrUbDMdtwdq4GOOJfiwb9gx495Hy9Id1FW/wAvYXz4k2uYuRCPB7p1EtLR04hTPRyWErOEwl2boKDLrAKZcGEIsKIQNABp0PMJ6GA0sHi4ad3wkyW0MXkgd8k3sVoYNSULwZeU3yKmehlFy05eULSrmAUIsWld0qG8ZJoaiwaclbyXg6DQQNC02tFwZcNN6MaL1GizQjNBtNM3PRSdktJB0NZNsFqKN4YSPN8Rb9mbU0kGdOeQfewuJoOsr8OD9FP2DcTf7lsyzRb+pvxjFCk39Rt55jfw4ZKeIyMEiaxx+BZKOY/p0sIMCMqMSlCbX4B1DeCMK4ggIxA6OgyXnJwmbApHQZ0GVBnCZsRQSdvB3nCZhPQTfLh4sXlg8wnsNvkgd0kwSOGckkkjPQQVkM5JAHI4ZJJJjGorOySTEGjokkkmG2QyjySTRtA1lpJJoI6JV5JISBfso86OJ2SEjC0IJ2SMkTRTvGBxJJCE0DeCEkkYAcMpJJNoGiTpkkmyeiskkkwnZVoO8kk2T0dvOSSTBR//2Q=="/>
          <p:cNvSpPr>
            <a:spLocks noChangeAspect="1" noChangeArrowheads="1"/>
          </p:cNvSpPr>
          <p:nvPr/>
        </p:nvSpPr>
        <p:spPr bwMode="auto">
          <a:xfrm>
            <a:off x="77788" y="-762000"/>
            <a:ext cx="2124075" cy="15906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26638" name="AutoShape 14" descr="data:image/jpg;base64,/9j/4AAQSkZJRgABAQAAAQABAAD/2wCEAAkGBhASEBUUEhQUFRQUEhQQFBYQFRcUEBQSFBAVFBQVFBQXHCYeFxkjGRQUHy8gIycpLCwsFR4xNTAqNSYrLCkBCQoKDgwOGg8PFSkcHBwpKSkpKSkpKSkpKSkpKSkpKSkpKSkpKSkpKSkpKSkpLCwsKSkpLCkpLCkpLCkpKSkpLP/AABEIAQMAwgMBIgACEQEDEQH/xAAbAAABBQEBAAAAAAAAAAAAAAADAAECBAUGB//EADwQAAEDAgMFBgIJAwQDAAAAAAEAAhEDIQQSMQVBUWFxBhMiMoGRscEHFCRicqHR4fAVNEIjUoKSQ7Lx/8QAGQEAAgMBAAAAAAAAAAAAAAAAAQIAAwQF/8QAIxEBAQACAgICAwEBAQAAAAAAAAECEQMxEiEyQRMiUWFxBP/aAAwDAQACEQMRAD8AzqlIZjM+i0MDQbz91SrkB1+SvYCoFzeO+1ufTbot8KLChQHhRQFuZw3BU6yuvVKslyGKOK0Kz8OtDFeVZ2HVN7WLjFv9nvK7qFz7Fv8AZ/yu6p+PsmfSr2zP2Z/4SqH0OD/Rq/jHwVzto77M/wDCVV+h4f6FT8fyC0TtnvT0nC+ZWst1Wweqtt1TUIiWqJCMU2VRFcsUwpJQiCKcBOEoUAJ9lAvVjKgvphREXFQAT5UgFARyplKElAeUVPN6BaGAd8Fn1w6bRoNVbwPecAuTh8nUz6buH8qKg4U+AI63swTgqdcK44qpWCWjGfitFm0Fp4rRZlBU3tYtMXQbA8ruq59i39geV3X5J+PsmfSj22/tX/hQPog/tqn4/ki9uD9lf0UPoi/tXfjK0ztnvT0XB6lXGG6qYHUq21METTlRaU7lEDcmTlNCgHCcJk4UQ5KC5EcVEhRKGVBTcFEBEqOVJSlJQHlFcXCuYAqrWaDEzv0VnAU2zv8AdcjD5Opn02sH5AiGUPCNhscyjFdCdM1Dc1VawVxwVSslyGM3F6LLoLWxeiyaCpvaxcYt7YPld1WCxbuwvKeqs4+yZ9M7tyfsr+iX0TD7IfxlR7dH7M/opfRT/aH8ZWids96eiYE3KthUcC7VXGORLEwU5KgSkXIoUpEqMpnFREgVKVAJi+6iJFSlQzpFygIvKhKZ71BzkQSSUJSUB5hWNgiYGrfQ+yhV09UXBVDK42PydXLpuYQyD1R0HDlHBXRnTLe0HBVcQFbe5VKyFGM3FCyyqHzWvihYrHo6nqqb2sXGLb2IfCeqw2Lb2MfCeqsw7Jn0zO3R+yv6I30Wf2f/ACKr9uj9md0Vn6MB9j/5FXztnvTvcE7VHpuglYtfajaRAJiUA9pBeLptldEaikHLP2Yx9VuYnKDpIMlXnbPqz4S0iJvLSh5Sm8acPUXOumdhKwElh/4kH4KDnFp8QLeoRCyrOZDr1QAhGuFVxtWVAWzVspB1lmCror1N9kSrGUQhOAUS9RqOsigReElScTKSAOGrDw+qWFZfzFSq+UoWHqiVx526uXTosKPVWlTwj5CuAroY9Mt7QcFXqhWHuCqVqoQpooYrQrHo6nqtXGVbGAsXDuMmeKqvZ2gwrd2BSc4ENEmVmbK2c6s6BYb3bh+67fZuCp0Ww3U6k3J9VPPxDx8mbjuxjcS3JUqZWmx7sSfQn9Fq7B7HYbCU+6Y+o8TPiifyAWphnMm/85pYl7Q6x/8AvVP+WybD8cUds9jaNfKS57CN7YcD1B0Van2EosLXMe90Okh2XK4DcVs08SUanX4RE6b035JQ8NA5NP4FZpNO53r8k7KgduiPQqHcuB3fsk1roy42d8JqsEXAI5iUD6wBqT7XCP3giQbK6ZBpQds2lNhEncSI6BZOO2FWBLqcPbqBMO6RoV0LoJuIPEItJsCNUZaS4SvNn7XAMOsQYIOoIRv68NxWl207Imoe+oNl3/ka3V3BwG87lwQovDi24IsQbH1BT7VXHTrqfaNptKLW2oCBC4+hhagBcAJSZjqkw6ymy6df9aHFJcidpnikjsNGexwabg2SwzrqT9D0QsMzTxLj/bp3pu4cndwVruXHUx0VbBtjfuV0hdDHplvYDqLeZQK6sPagVUaMZmK0KyMHSLn5RqTC2cVoVnbKrNZUJPEgcFRnlr2sxm3ZbOpimwNG4XPE7yrzKyx6WKnerVKusFzu/bV4NwV5brCZ1YEyd3D9FmNxCfvro3lDwaVOtfWysNxfTgeiyO+SZiUZy6C4NxlYExaCIufa6JTrkDlpxjp+ixmYhFbjOmqtnKS4Nk+IaiRwNv2T0m/e1vbRZ1PEAj+G/wDPgnbiY/ZXTOdq/GtSm8xeLa7rcUsxbcaKk2qCZ9b6+qOKkaC/LerZkWxbZiFyf0g7Fz0jXp2qUxf77J38wukFc6mI5ahDrVA9pa6C1wg8wQrZkSzbxWltGs3VPX2kSZXQbY2YKVUsNxq08WnT1Wa7BtO5NqqdMc4lJaB2W1JH2ml2FUoVRbX2VhtQKvhqn5OI/Ncq9xv+m9gKkxY+q0isvC1fL1+S0nFdDj+LNl2G4oFZFchVEaEZmK3rHpEeIfe+S2sVvWAXeb8Q+ay80/Vfx32vYbFPZvkcDr7rUobWbvkdbLFo1uKsteFzbf63eP8AG8zHA6H2RG4lc8WCZ+FlIVXDRx+IQ9Dp0gxKk2uudGMqDe09RCmNpP4D0KIadF9ZKmMSucG1nf7fzCl/V/ulMXTqKOL4GN3JSbXMlcyza/3XKf8AWDuaeFyrJSXF1VHETF7j5hF+s89D7XXIt2s/h7lE/qNQ/wCQHQSVdjVdxdZ9fPH1Q6m1WjiTy0nnwXNNxU6y48yQPYIjsSYgm24CwV+OUU5Y1X2/iy9wJ1M+gsAFkd4UbaNSX9BCqhy249M2XZ85SUZSTFcfhdsVGEXJHDVaGE220nxS2XHTRYGebGJHy3JnNdyudDqsFwlaZlXpuz3scGkGbg6remy8lwONqUnDK7hbcuqwHbI6VB6rThNRVbt1rkCsbINDadN7M4nLxi3uqlfa4PlaT8FLlDSVHFusubrnz+n/ALBalXF1Xf4N9SsXFVXBxBAB3wVn5eulvH2Lh8QRYq2yuDoVnBygXrl2OhGyK5TiuskYkqYxhS6M1frCdtdZgxoUhiwjpNtLvQptqhZrcS3iisrjimmIWtRlQKfeBZjcQOKn9ZbBurZiS1fFcIlOuskYxqm3HWMD3TSFrWFdO/EgcyscYpx3orXK7BTlNdnq4gknqh50ixRyrpxz6WZOowkojiqTobPh10I8Xug1butIOpzG/VPUw4GXKSS7WRBHRLFUfFrukkrLpasYerG/Tef1XSbJ2QDFSrcatZx5u4BY+xMA1z2xDgIPLNwPTVbu1MfHhaZ4xv8AXcE/0C7j9tTDbENEBrRFNo5ALNdjKp0BQMBTNR4BMA65V12FoUWN4Di7U+qO5j6nodW9uRxNfEARDwCN3DoqT8Q6If8AmIIXa1sKyq7wX5jRA2lsNrGZnC2maJCny7Cer6coX+GeGsctEzKshFxDAcwbprZUWFcvPF0cKuSlKgwpOKpW7SzJByHmSa5TSChyMxyBKLTVmMCrDTZSJ8KqnEBTZXlW7hBGlWKKrsCKXwFJAtHpKxMBCwTZRn71o4ZvJRy30GXp2pgpZlvYilOlKSgOEo1DmMmQBIJtJGl0n16ZeS5riCAQAdP1UK2KeDlqAwD0ddJrGugNBFxBJvG8Qsyx1Gymd3hs2hdYetyfZUKlXcPXmVqbU8FCm37s+pssRpuP5qrbNFl26LYdMNaXESTYDiltTb3dyCMz9I/xbyP6LOG0qjTlp6gG410WfRxOWzpE3JEEnjMpJhu7PctdCjb+JcbVckaBsNAHIAXSqbbe8/6tVzwNzp15Kl3cVbzl4zuVxtKkHSRndFgXWd6pspLNEmVl2PlESNECoyCj4bEkXAiRobwhYhy5Wfq6dLD3NpUlJ6HRKnVNlStCKTUydiYRgjtZ4UBFzWVmJKH3JR6FFMAEalqn1C7EcFBxuiVHXQGOumBrYBvhlRc66NRsz0lVjIWvgjJzUwddTL0M6qRctLOfMkoZUlEcBiA5pgmTAneel9FdwQPesGaQTw48EIYiiWSQ7ODIAgSd5JU9iCcSwxbMOgVM7M6jtM6Mo5D4LDpP8XRbHa5sPaPuysBj7lWZdkxWBWF7kTw3hFpYcFtnNBIiN5HHqqNj/OJKsta6n42AFukk2nopOkvug1aZ0LHZtDcRG48ln1GFrvF7AytLv2vN5c8umW7o3BSxFKC51gRu1vGpmyiLOGBytkRZNVTYSo5zQXTJvfmnqrk8s1nXT4r+sPSKnUNkOkp1NFVV0ClTYhlTYUUHCjVddIKDymhUmlXcObLPatDDjwp4Wpv0TYdtwEqpRsC2XKyQlrRqmyCBZFcbwk8Wst3DP1YuW+1XNdSBCThdOWK5UhmSTZUlE24M+Zoc2wuR5ZHxWrgq7RXYGZspfq4gg8AOSzGvcYaILtzhuA4Henwb2h7S0knOCZtYQVTOzV2PbJkvpn7h/Jcu12p5T+a6vta2aVJ/p6GP3XGud4iOfzVmfZMemnhhRDZeHTDYOo9uCbGU2Nbr4jfKBYDdIOiquYXNaZENAbG8a3T4es1ryXeIRH7yhBvYdIU9S7KZ1NxHREdinOAaXy0HKABaDvLlWe4ZpAEEmxN40V6hjaIYGuJa5swcstDhobaqItYYACAZ/lteSlVVTZtcuzTczJO49FcqLmc8/d0OG/qhSKJU0QqaI/RZ60QFTYhlEYmQWVB6kUNxRgJsWhS0Cz6IutEJ8SVGobq5s9upVAm60sIIarpPau1rbMwHeBziYggBErbOIFr9FZ2RTIojdmJcrodF7Hr8V1cOPWEcrPk/auXqMg3HumAXTOw7Xghw531VR2xmuHhMH72iNxSZsHIktQ7Aq/d/7JJdG848io4h9N0ixBIG8CRBjgtPuaOUQ/xmCRGZpdwbAsqWKwjmPaXOlpMhx015b1L6i/NAeC3zZpGUcSeaoWu02hNTANO9sT6WK45zhnM7/wBF1HZTF99Rq0XEExaBGmnwC5bHUSx/rHqDorMvc2rnq6GYwlpcI8OvrorVKnTfZxFPUlzrgWmABcqngsWWvtAzty3EgE9eaelgnuk6AEkl1glGpYvCtAzMJeLyYjLwQcNVZIzeXQ5rj0jRWqTnNpva3Nc+ZolsfFNgtn03ENhxJi/+N/goI+Ar0/K0XAudxvYdVdcqGGwGSsQ27WggmZMkLReFg/8AR8m3g+ITBb1Tu0T5xokVlrTACpsUCpsREQlDcpFDciCxhhcK6DqqeFVqbKyEqI1WpoyOMD3WbhxLlr4Rmaqxv3gT0F1owm7pRyZam3VUiGsay0BoHSyIxjYJtI0neldwkABBDeJj+b12NenG2kHAmRY/kkyOQhDaJnn7J6DG3ki1+alg7FNUcfzTIRrt/wBv5pIaHbw2hV8MZM0X/TQKLiQSHATEW3E3QKbyNHEdPmjUKLXOAc6J3gErG2tLY2JfSqh/la0X18XK/wDLLY7R0g6HNjJVioCP8Xbwudx7hmygzDQL2M8COK3OzmJD2fV605Tem47iNwPqmx9+i2fbJDMouJ+StU2mtoYIs4XmOIR9q7Jc0lpsQJHBw5KlSD6Za9vmFiOI+YS9JPYXfFriWOIg2G+FcwuzKlQTdgcfE+4pOA1udSJ3K+dsMLQ5zKeY73NGYeu9Pitpufl71zngNhmU+BvIDQJcvL6NJPto7P2N3eZwEsBAkXmRqmx+GAEi4P5FXdg4oFrWF7QYPntLSbB26f0CPtbCZWOAIMC8bjwnes/JhtdhlquZBU5smNOLppWGxtlCKm0qBUmowUiVApyU29EFuhojOcg09FJxVuMV1awIuug2BTGcuO5tupWJg22XS7HdkbMTJi62cOO8mTny/VqGqWixsfioOxRNiR6DVC7wE+/RTFPnG/T4LqacsSmacXkcjZAqVodI6cRCliKwsBe0eqCx5G8D8QshoYRrt4JIJou4JJTPHsPTvGQl7gReQI6EQUn4p9I5SwNOrS4AvAI3blW70SC1xb4ediourZvM4mP04rJptOKrnG8ndzVluGqNEnwiZEmDI0hB2fU8YuBNpOiuOrB1QAkeEZR4ZJdfQ8OaFSuj2VtVuIZ3dSM7dJ382n5Kvjtl5TIkDWNR6LAoF7KkCZNiG666iNCukwXal7fBWp5m6B5Ia8D71srvyTb2TTOdhQ4i5WphNlACTZoE31J5BAd2lw8yJP8AwE/FRxvbhpEMpgW1d+yT39RZJGx3Ya3M5hbmGaXGJHyUNlbXoueaecHS26Jv4t64nae3q1bzPkR5dGjoN6z6NZ7XhzdRdLjhlflVl19PQdobJe3NUphzqBJyu1yjNEPjQqi0qz2d7Uv7twpujNGdh0PG3CwErawewsPjCDReKNT/AMlJwtYXdT4jfb8ll5OLd9LMeTXbmXBKF09f6PcUWZ6DqWIZrNF4zf8AV36rn8Xga1J2SpTe1wvBaZjjaypvHlPpdOTG/YKTEix3+13sfyR6Gza7gCKT8sxLhlbPUozGpc5/U26J6fEo39PeDBgWk74VxmHY2lmNhmEl8aAEkyr8eOqcuSfSVNjW0s73BonQ8OK39mvDqbS3Qi3FeX7R2q+vVIFqY8LAdIB16lek9nmu7hlrBoF/yW/hx8WLmyt9NVzN5teBaD6pSRpB6oFSqYE6buSgX81rnTIKzLBzD9fRRNaGkEAzodSgViJsbc0AVxMkSOamkXPrj+I9kkPv6XNJD1/EeKUqDspIIHEGx5R1VrFYTwtIaGwACCYJMXIG9BxVXKcoHCSd54xuCFiMTUqGXGY9h7LF7dA7Q7LIHLS0cSU7Kg1EgjSCnbtB4BAMAiCP8T6KNKgTfQcdyKLmz8WBUDnSeEnQ8U2KxsmQTwIJt6DcqbQPTRTFEkTuCGoGjd40H9dEajhatQy1p4SAA3kkaQaAXRJuN9kdm0XMuOkb/ZEP+Mys0gwY4WSc0RN+E7vdWcXiw/Rob048U3fTTDINzmgWEgQbTwUPFVtWLix3EG/utbZ/aeswifFluDo8RvDuKyCJNh6BJ9OP5uR1KZ2+A7TAHMzNczmovLKoJ1zNFjfiFsYft7XB8WQmReo0kmIiTK8wpk6D9/dSc7jbd68Unh/qPXj2yfVEOp0CZkFpLDw5hZGJ7Rmm0tdULgJt4WtB9LkLg8A2dHOa68ZSfkh1w4vh78x5kkTwS+M2Doavanfk7yTHis321Kz8Vt6rWJa6w1a0C0jcQsyoDm528u48oR2Xc2ZaRF9/VPMZAtX8KD5YyxqBpfVenbOoltFoEjwi3ouE2LQa6tYndBOrr3kLu6WJjzTa0b5+SvwjLlZv2OypHmbI5i9uChWqA6HoDuUmVZ3GY3oDxw1lWSkuP8KSd2g3b0KpW05J+9c0RxSaQ5wDQB1O9Nsmqhm5plI4d3D80lPL/U08qqsBFQnXNHoli2AMEWSSWJuVcgyTvmFbwPia4G4ABA5pJKZdGVhqiHy+6ZJQDHT0QQ4hMkiMIao1SmAR0+SSSFFZawQwRaSfWOKo4keI9UkkuPYos0JUS6TdOkrAalPw0BFrONtVQqjwt5ykkkx7RBjyDI1Wts5xefH4rE35CySScmTb2APFO+R8V1pqHL6nr7pJLRgy5rGFNwtCiZmeKSSXMMEMePD6/JZDnEGySSmBsy708UkklZor/9k="/>
          <p:cNvSpPr>
            <a:spLocks noChangeAspect="1" noChangeArrowheads="1"/>
          </p:cNvSpPr>
          <p:nvPr/>
        </p:nvSpPr>
        <p:spPr bwMode="auto">
          <a:xfrm>
            <a:off x="77788" y="-1181100"/>
            <a:ext cx="1847850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26640" name="AutoShape 16" descr="data:image/jpg;base64,/9j/4AAQSkZJRgABAQAAAQABAAD/2wCEAAkGBhMSEBQUEhQVFRUVFRUUFxQXFBUUFBUXFRQVFBcUFRQXHCYeFxokGRQXHy8gJCcpLCwsFR4xNTAqNSYrLCkBCQoKDgwOGg8PGiwkHyQsLCwpLS0sLCwqKiksLCwsLCwsLCwsKSwpLCwsLCwsLCkpLCwsLCwsLCwsLCwsKSwsLP/AABEIAMIBAwMBIgACEQEDEQH/xAAcAAABBQEBAQAAAAAAAAAAAAAEAAIDBQYBBwj/xAA/EAABAwIEAwUGAwYGAgMAAAABAAIRAyEEEjFBBVFhBiJxgZETMkKhsdFSwfAHFCNysuEVM2KSovGC0hZEY//EABsBAAIDAQEBAAAAAAAAAAAAAAMEAQIFAAYH/8QAMBEAAgEDAwMBBwQCAwAAAAAAAAECAxEhBBIxE0FRIgUyYXGRodEUUoGxI8EVQvD/2gAMAwEAAhEDEQA/APDUkklxwkkklxwkkklxwkkl0BccOpUi4gASTYBevdi+zAw1IOcP4jxJPLoqH9n3ZWYr1B/ID/UvRQF5r2rrd3+GHHc9P7M0fTXVny+PghALoC6AugLz6Ni50BE09FAFMwo9LkFMlCcEwJ7U3ECx4UjQmBQsxmZxbTg5bOd8LTy/1Hp80xCLlwBnJLkNAUtOmSJAtz29TZR0aekd48ze/QaBWdHhxN3knoLxaU5TpbuBWpU284BWs6t9Z/pBTw07f0n7hGCmGNcIglwAkQANzO5RxpNc3M202kztEeSbhRQrOvYpzTdy0MHuxflr0Uby4bK5yA1co2IMc4F52/7Tn4YZZJAEga2Gpd6n6q3RT4B/qUuTPHFRq0+V05mNYd48bI7H0AI84I3GxQ1SkyDmE2hoHOQSSfVAdNp2uHVWMlfIi7kh6wTavCXhgqMJaJIseV7g7IJ3Eyy1QW/EBbzGyBUi+4eMkLEBAVAjKtQESLg7jRBYmoGtLnEADUlZVRNysjTpyUVdkTwgcZj6dP33AH8Op9FUcV7TFwc2jYXGbc+HJZelULngkySNTdaGn9lSl6qrt8O5naj2so+mkr/E0lTtW2TDDHikqF1FJaf/AB+n/aZf/I6j939GASSSWkZokkl1cccSXYXQFxIgFoux/Zo4mr3h/Dbdx59FU8K4e+tVbTYJJPp1XtXAuDsw9JrGjTU8zuVle0dZ0IbY+8/sa3s7R9aW+Xur7sNoUA1oaBAAgBSgJAJ0LyDuz1DEF1JIuHNSkVudClYog4cwpGoscFGShPCp8V2joscWg5nDUNi3iTZGcN4h7UAtbY6EOafKychTk82AtoF43xB+ZtClOZ4lzhq1kxAOxcbTtcq8wGCDWNa0CwAgD5qlwxniBaRBgCN/dBH0K3eB4eGm9zIMaT06Ba1Og3BJfyZVXURhNt/wMwuEFMZnAk3mATBBbp1urVtUBrBpmsBvpF4TaNAkHvfiy8hPMdF3EPggjKSIkkaDeDsbhPRtTjZGXUqdR5KviVJ5eLEtgZfQI1jwKWSe80ZzY6LmNFRzu6O701nwU9NsBgIkkGTGgO0odPDkyZVW4qPgCw2MBqBzRFo59LojiFMGGSRlM9D/AHVZ7FtJ8lxnYDZWuGxQqSQO9Gu/lsppy3Jp8lJYd0R4ynmy0wJLQPHdVuJw4DzrGyt3Nl8ts51s0CWiL5hvv6qpxOCqF5ey4JJy7gcoKirnsWpVGmT15FNjcpyi55OOhE7Ko4hhg4utIiRBmCQNTqQIIVwMVlpFrx8QFuZ+kD6oJ+CbmAkhpLZM+7O3VWxLBKqyTuYjE4g4Z9/8okyOR6Kn7Q4l1RhM93UAaLTdq8CPZVBrDXGere8D8ljjVJpOEWFp5WkD5rqdKEZ7rZOrV5ygop48FVhR7w8PmEExpBb0cQrDAHveLQUPiWQXjk4OTvcULH2CSMoQWg8wkh3B3PIkkkkcuJdhIJzWriTjQpGNmwSbTWv7EcBDqgqPaXZbsYPiP4jsGjmUGrU2Rcg1Gk6k1H/yNR2G7L+wp+0eP4jx/tHJaptUEw0Fx3i4Hi7QeqbQwTn+9ffKLMEc93eforrCcKcW6Xv3RYCw25y7TeF516Seom6lT7cfX8J/M9N16dCKhDCX1+n5sV4oficB0aMx9TA+qlo4cH3WueepP0bAV+zANNT2bRcXMDaBaef90fTwOSZAABkRJsAfePUiUxHQpcWS+V/u7is9clzf6/6RmDw91ppsb1Im0xJ1t1XTw63vNHdLvcaABMTMbmAPFXVbBtcwkF2VzTfS2thykFRcOfneB3Qxrb2+Fo0+SPCnFPa2/r+LC09VfKS+hRVeDah20QLCZ0gQoa/BTBgHyt02haZsGq6AZPedebxEQeU2U5pANa4/C2JvJJO4Q3Qg3yzv1jt7qPNKnZeJDBlJ2I+k3RfY/Jh8W1tf+G1zjmc4kMJiGwfgvzjVbTE0YEZSQIvuR+SE4jwynVp5XNBtYmcwn6DoiRik78/Mq67aaWCk7cUThcczFUwSzulx2gWBttIcCeq33DMSytSbVYczXCQZGkxB6yYjovKMTXqYJ4a+amHdIAPwSZIE6ak8jKv+DOqYQCrhjnoPv7P4fL8Dh+SZVRc2wJVIt/M9HJ+QttuL66IfidZ7QC0azMX/AF4oHh/aWnWs05XaFj4zNPSfeHgjnVHhg1c6dhNuoVZNSQJKzycL8tITJc7SPe8lO3OGNzAOJcJuJaOfUqYusDFxewBO1kNVpD2jpLrsDdLCTHdV3aysRe4HjsCc8gTOo38Qp+HANJBMEjeBfwUr6EPkTIZGY3B2jxhVbsI41pItMg7eB5JZN053S7hV6la4ZSw+UOdUcAHAsEGbkayENTqmh/mmZBbAOvVGPYfaPLsoYfdBI7xAmRyQWMoivLmkHLrP5FWm9rxyuCFnkmwlUPJynVp7pOnUDmheJV2sY1pJuXXjadCn4Gl7F5e6zRY7yYhU/H+PsYC1pa+8z8IMyPPoL+CJF3j8Stlcp+2OLaKWWYzAjqGfEfQwOrgsjhrUnTq8kkcpEAeisMXTfWcalTQkWiNNIGw/VyszxTizw9zGNgNJBc7SRYwEanl2RWovSA0K/s6gAuCCMu+uynxDpe7/AFMVfh6MHMbuuZ8dgp3vJMpvbm4K5cYDHAU2jkPzSWdFOoLB/wAlxUcStkZBJJJELCUzWKIBGYelmgbqGSg7gPBXV6gAsNz0/X1XuPZns00Ug1gA2sRmLha/X5CFkOyXCfZ0i5gkgeBJt9J+a9K7O0auVrsrGtDYzRYAmY9fqlH/AJJWax/ZoRXShePP9BRwXsi3TLclxEubAs3xhxv1Tf8AGSCcoEOMmb30JUnFnkta5oMGZIE3FtFV4HCmo69h+tEGpUe7agcVuV2W2HxD3mQB3R1aI8ij6eJFQjvEOAiJsZ8Uzib20qYptAmJJOunzVJh6zi8QDJOgUVJqDUeSqjuyXzsFFaXvsGjK33RmjkDe91ASKYqRDMxOu/hyk7I+rTDoBgOyZc0jMNLAHzuqzjbmABpk2ZAm4yiLkaygVJbI7kzoep2Ba+NDWz3S94vAgdOoT+E1X1Mwf3QAXG0WAVdWrNcQRYjTkiaXEDTpkQHZzHUmxgnyFuqXo14OXqeA8qbSwgrEYdwql+a1+7vAbNhu3qqqrjXONpE6AaI/iLfZuNQnMYaMuzSRcT6oSpUy05aMrnSJvp05KZSs2uPJEVi/JBxPhgrUnMeJBHoeY8Cs52C4waVR+Fq6Nc5onZzfu3+labD1vZtaHH3p7u9zzWGe7LxSqW6CtS2tJp3HpKZpyunbwVavhnoz+CUqtxAPROGDxNIj2dUOjRr725AobBcVZbbkN/NWtLiIsSQJ/QQ4VYyQOSaG/45Ub/m0JtBLHWj+U/dTN7TMNi17QSDGQ2GurSdwpP35u65DSdB+vBF3PsyEl3Qh2gpixzCxuWvB87dEHT4m6Yptc4F2YgMcZJ1GmiOr0gdT63Qj2uiM5A0iTHkEOeeblo27Dv3io0CQWtkkh5Y2ZvfO4FBN4iaZPsg0g7Avd62APkSpTRaBt4rlHFUyYbqI2+ihOEe31ZLWCtqU8Q8ZS7K0mYJt/tET5yoDwpjLvOY7E/QD8grDH46Ign02uVnsXxbNP4fvZS66WDowbyMrYgOdGwBedNAJuvPzgy95cbkkm9gJMrU4rEBtKoWm7u76mI8In0VNwuiH1mh2mp8tk9oneLmBrq0lEK4b2NqVQDsTA+61mH/AGfsa3meZ+yueEY2nAGYdALx6LS4UMI1XSqTk7cE4hwedv7EtnQeiS3FbAS496OlklF5eSep8D5FBTgQmALoplOi5O1o6LRYHhHs6dOq4R7R0NB/CIl3zCE7J9mnYquARFNsF56fh81t+3VEMGHLRDWFzY2Fmx9Fn19So1Y0k+eTU02lbpSrS7cfk2HZfh38GTHs8rSdLvJJaL6iy1+ArF9MNd3QXQWzAm8kb+Xist2Iqe1pUznhuWD0y6+P91qmYk3DfeiGk7jcHyRr7UhSbbwcxPFIqFjGjumBM3tFgrLBNaHAEBr3CTadLgeKBqYIB7XuBc7u+78RI0jpzVlQpDO6oTLjMTMN1ER+aDFtNt+SHa2CDFcIL3kveIJicpGvK8KKs9tAPytgMa3vHV5dyPLX0RDsTUY0e072g7oE5y6IHSN+qhOIBmD3WkhzTcNDWwGtAtY7qk3BZtklbnjsSjEtfTD3DQZwCbg6Ax5rM4zEl7yTuUVxLipf3RZv1PMqsLlj6iru9KHKVPbliyp7XEJoK6EpYMSjExMgEHnfqp2VCQMoGupAEanRBuRWHeGtkyI32tNj01KPSb3WBzSSIMTiaXs3VSMraUnORsCSSOu3mvP8JmL31nCHONSsRyLwQ1vk36q841if3urDCTQYbTpVcD70b0wd9z0hBY9gZTcBqQT1Wm304O/L/oDFXZU8L7RG2a8aHcLUYLjsnNn290/lsvKMHiCCrqhjUtV0213iOWUuT1WjWzEvJJEEjoYt4Inh/EnGQ8xBHeO45LzjB8ae3RxRJ4292pnxulk6kXwc6Kasej4njWUZtbE6xM2i48PRcw/F2uaCZEg2JusDS7QPAiQQmu404kHcaHcKevU8FP0yN43HhpsW7wDoVXY7FOzSwhoNyRFz4rKO4w47/f1XW40kXKpKpUasW6KjkuMVxuAQTm2PJUlXEmo6BYfr1QdarJhT4as2YkIkYeTrJcHOIv8A4YGxdPpP3+SrcPUAcN1o8HwJ+JDYMAWtdxlxMAeEeq1VHsbh6DAX2dFmxnqE/rkvSadqnSSMisnOo2VWEx1buig1sEanQLVU21DTEkZwNRz+ypKGC9kSWB1u84EaA7208FoeF49rtVSomu2AijfKATxQizj3hquI3FcPpPeXc/suodok2R8mAorBUHVHtY0S5xgBCgL0r9nfZvI394qC7vcB2H4vNG1VeNCm5v8AgnR6eWoqKK47/I1HZzgrcNRawe9q48yu9o+F+3w7m/EO83xH9pVmF1eLdaTqdS+b3PY9OOzYljgxnYrtJ+6VTSrthrtCZhjjYPj4hH5FerYDFCJac1rOEGRzB38V5pxOiA99Nwnugsnl0PMX9FFwriGLwJim7PSd8DpLSNfFp8F6mnWVSKZ5atQcZNHr7KgFOWETBJmJzbC+ijwTaoY6oS6fdDLkknfwWY4N+0HDyBVpuou3Jbmaf/JonXotLS49SqNy0X03NLblr2hw2AjUf3Vms3FrNYsWTazoY5wfmiTlNgQZiNyfuguL14aQ0CCbwBbfbfqpWltJrcoOmXc6mSSQNdPRC14mMuoNwzncydjN/NAqO8dqLQte5QuK5KIxOCcDoUDWxLWe84N6EifTVY7hJPgeUkwgFOzIFmNLzFNj3nwyt9XfZSGg4kZ6gH/50ru86hs3yv0RYaecu1vmc5JEtTENBAMkn3WNGao/+Vo+pshcaHVe7UjKP/rsdI6GvUHvkH4G2G5kKwoUQ1paxuQO1g95387z3neFh0Q+Ny02GNRy/KE7GnCjnlgb72DuohoJIFhbb9DosxxvEAzB5/dFVcU4kuJjVUfEK8paVR1GHhT2mNoG/mjm1FX0vePifqiwVqzWSIFjQqotlRVWHfdWFNJVI2DxCW1V32yhlNLkHaXDWVETTfYDqgaJRdPUIbWSJcEWNq5Seq5gxZQ48lz4HRH4ehkyhw1IJ8Bc/KUeMeELTdkej9gsvsHEwMlZsdRlDVr6mDBxDnwC7IMvhv8ANZ/g9ek+m7KAM3fHK/2V9hMUXVmzoGR43WupLgymnyU/Bu1+ZtRrmAPpOcXtvJpye8ANSND6oXjXDQwjEUL0qgmBo09Oh5c5VriuC0qOL/eMt32JmzXG0x1Flme23biGvw1FrYIyvdGk7NGgPVOq0vSCjug95NR47TLQczfUJLzLMkhfpo+Qv6h+DIdkOzxxNYSO427j05ea9go0w0AAQAIA6Kp7N8IGGoBg1MFx5lW4XkdfqnXqY4XB7DRaVaenZ8vkenJgKcFnDjK3jmCzhrhZzTY/kehTKeKaQGkAgD05wVZ1qeZpHNZl1fI4yJ5rQ0ldxW0z9Vp1N7jRN4ZTqC3LXyUWJ7O7CDPQaW3+aEwfFxEN5aE3VhRxrplp8lrKsmrmFOm4yscPZ+rSAEuaYBEOLbHwTxhnlo79Sd++8/mi63GC9wL3EmACfoAmnHtixBFuc+BPOVMqsW8EJPuNfhQQLuP8x19SU6kGUzdjfF4NusCPmpRi94Ebb681U4txcSUGdfblBIxb5L2rigWAuqNDeQEN/wBoso6tZoZLI5Sf7/q6o6FRoZDjBkm+ngUOeKBoLZkFBnqpS5LKj4LipxFrzYiWzBkx6qsxHEoEEgn1CqquP2bYIU1kBuU3cZhSSJsbiSVWYpyKe+10Lim2RYF5RwZao2Hu8fqpWFNxZ708/wAl2mVsPKFmrSZNSddWtE2VOzVW+F0StYLEe8qOU6qVHKCkEC8MjuX61QODRtQmbCSLoL94h8Fo7BtEG02U+JwRcW5dYj5yT8vmqanXdmAdIi62HZKl7UZzzIHgLT8k7QXrT8GfVji1wrgdN1HK0zEyPPULZ8PO/Wyq8dgx7LqLjyRXBMXLQE5J7/UKyWMGg4jhBVpOadxbodivCeNYYtr1GvmQ4ySvfqZsF5R+0rhuXECoNHiPMLQg+BR5RhlxSFqSKBNW1SAqNqeCvm59MZICuymBOlQUHBZ/juFuSOU/f9dVfyhOJUpZO4v5bolKW2VyGr4ZivbQURS4k9psVDxLD5HSNNQhnG58ZHgbrepxU43MHVR2SLZ/HH7rreMgCwjzn6qmzbKMVVWVBA4NPBsMH2gcWkdNNrXUFbj7otA8AqHA4iHDx+tk2rUgkciVSVFOxdJX4DauNJKi9ugzUXWvXKmkXDPap7ChWlEMVWrFkKq/6rmIMt8lDi3aJZ+4fBSo8Ms+LGbxJ+pXaZTcUwgmd7+qawrWtgTn7wQw3Vtgn90qlYbq5wo7oS9ZYCQyOqpkp1TVMbqgLgMWOCanVMbkJPP7p2HENSfw/O0GUBNbrshxbWCSjjpBcRJMNA5kmAPUra8LecJX9i42IaWnxaP7+iouyfZ72mJpk3ZQioervgHrfyWm7Y4CWNqjVhg88pNj5OP/ACWhpZR3W84/BnaiEkt3g2ODqhwCrhT9nXLTYEyPAqg7K9oTZjzcfMLUcRwntWhzfeaLdeiO4unLaxS6eUaKjUlluS87/aJgKjmtqCSGkhw5To6FpeB8a+F1nCxVrj8CKjSReR5FMRm1b4AJRtg8ESW8xfYEF7i2QCdOSSY68AXTZUtKeCoWKVpXz1n0lkgKdKjBXZUFGh8pr9EsyY9y45IzvFcHII3bcdQqENt1Bj7LWcS2dy18FmMW3I88j+f2K2tFU7Mz9dR3RuuUC1qjRrqoKj5MqHEOkymMqLSecmXGntDaJROK96ecH1CCpORlb3W+Y+c/mgsv3ICUmuXHJsrrFw2k5EtQWHcjdktNZJQNidVwu7hSrFNf7hV1wgjQKMEa1MtBHtGaA/ECdAfmP/JVrcMW6iFaYzDPbD2GCAPOLqzZxVtVmetTD2+7UcMrajHEnKf9JMeBjnITsJ3jgXr03SllYM9SZdWdHQK2w/ZNtds4WqHvEzSeMlSNi0fEhK/C61L/ADKb29S0x1h2hQ6qZWFWDwnkCqFdw7ZKVRh5H0KkoW2P0QrO2EE3R8lj8ICOAgADkAqxlYzFvIz/ANqy4Y1z3iB4n7dUpUjtV5DNH1e6eidlOG+yw4J955zO+gCsMdhw9ha7QiD4GxXOFiKTRyCnemqfupiM/fdzy7EUHUapG7TY89wfMLcdmO0Qe0B3vBU/avh0/wAQat1/lOh8iY8ws7hcQ5jgW6ytqFtRTT7/AOzHqRdGbi+Dadocf7LFtIsHtBn/AFSQtFwPjkwDoVisc794pj8bVzgfESDldqLf3VHD0/FFrf8AVnq0MN7JLNUeInKLrqDv+ALpnn7CpQUMx6ma5eOaPohMCuyowU6VUrYcXIepUTqj0HVqK0Y3LJWGYh8hZ7HMkEbjRW1aqqfF1JcFo6eLTF61milfcIcomtZx5G6gqBbMTFkrOxNQqI4OlqqabrqwoPQ6kSEdemKV7VEQqomxNhzdWDvdVbR1Vj8KBU5JRDWXMstjmQE+sF3DDvMHWfS6i+Lh1G7SLCrhJQWJ4ODcd0kRI67Ebq4TXBKRqyjwzUlCMlZoz1PDVaRBaZjSNvDceS1FPtziHU20qtQ5BAHtKIfECPebc+clCGnK7+7BNR1komdV9m0amQDivFsxgPDgR8DMkdLyUAxpdo1x6uJ/XyWgbhByUrMJzUy191wVh7MhHuV3D+FOOpIHS3z1Ws4ZhQ2ABCDw1GFccPp3WbOcqssmhtjTi9qNPhDDQpSULRdZTFy148GFKOSLF0A4XE9OYIgjzCyL+DhlYAXb7zTzbt9vJbIuQeLwuYWHevlPjq3z+vimdPV6c88PkDUpKdm+xn30i2XN8/BCPoXzs11+4Vt06Qq6rNN/+krYnHF0Ur0VbcgulxEwElXYgkuJAsuJfYhbaDNcpWuQrXKVrl4lo9ugoOXS9QtcmVKipYkVaqgK1ZPr1VXVqqZpUysmKtVVTjUTVqoGtUWjSjYXmwFz5HUFcNwmVrEkeY5rjHrQtjBl1MPJxF4dyEcpqDl0ldAlyWAuo3BPpOXXtSvDLjKWqsW+6gKYurCiJCpPJyG1G2XOFNLqhOwEBcxh2Gms9Fb8H4flpydXfTZBqvpwd+47p475JrsTgWXC2UR7FLIs/caIOKalbTUmVILt1yCSnTUwpplMIhoUFR1GndW+CpoPD01aYViYo08i1aeA2mnmUqbVJkWmo4MpvIwOXSJ1T2sSLFKiyt0VHEaMd7lE/wDt538/FVuOpZmyNvotFWZIIiZt4jcKmrUiwxtsen3WrpK25dOR3wM+XuGhskrF+ABMj6JJvpgOgihY5TNcq9uJCmbih1XinQn4PRqvT8hudRVaigdjB1UFXFeKiOnn4J69PydrVEDVcn1KyHqOTcKMl2BuvDyDVShKhRb2qB1FOQg0CdaHkEexDxl1BLTy1HUfZWBw5S/dkdXQCbpzVrgLy3ZwiJBmJ6X0PQrlOoB+vzRuI7OutEDN1gdJQv8A8frDQA+DuXTpp4oqimjPk5QeMhVGop3Vm7kKpp4KoTAE+X65omjwqsTGU38ANY23v4obodyvXvwib98Hwj1+ylw2K70uk2s0bnwT8P2frHYNBi8jeLX8R+grXAcELD7pJiZtcTFvl6hCm401hXYelBzfrdkT8MwjqpDngBouGjnzJ3V84Qo2O9m0BzSNotsBtPULtSp3c0GLcrzZY9ZVasrtGxTnSpx2xY1yaAnhrj8PPdu0zeei5NwMpkwBdu4B59QqKhPwWeop+TganNangH8DriRpcGTOvRJsnRjjvaDsDz5EW6qejPwR16fkdTaiqbUIa+UwQdAdv1KnpY5vJ3y+6sqE32KSrw8lph6atMMzRUtHibeTvl91YUeMMHwu+X3WhRotdhCtXi+5cNYpQ1VlPjjPwu+X3U544z8Lv+P3TypszpVV5C4XMqD/AMbZ+F3y+6a7jrOTv+P3XdNkdSJO9qCxlEEdOfI/i+/TwSfxxn4XfL7oepxln4XfL7oeySd0HjUi+5XVKZBIJghJTnig2zAcsrDHSSkm1rJ/t+5O9GCanhJJZrDHConpJLkcRuUTkkkZFGRFNSSRUVEntSSXEkjaptc20ubTMxyTXVnfiPqeSSS5HMWCMPbH4m/1BTUaziBJPqUklWREQttUxqfU8kXRqu5n1PMlJJLSComqPJ1JP/Q+ya6s4gAkxGkmLaWSSVCQmlUPsX3Ord+Z/ufVQ+0Nrm19d+aSSkqPbWda59TyP3PqkyoeZ9ekfRJJSQxOcTcmdNVMxcSV48lGFUkZSSSTcBWoTtUrNEkkwhOQiooSSXMlETlC9JJCYeJEkkkhhT//2Q=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26642" name="Picture 18" descr="Go to full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4643446"/>
            <a:ext cx="2357454" cy="1755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7076" y="1928802"/>
            <a:ext cx="5904181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谢谢！</a:t>
            </a:r>
            <a:endParaRPr lang="en-US" altLang="zh-CN" sz="5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zh-CN" alt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我希望你喜欢</a:t>
            </a:r>
            <a:endParaRPr lang="en-US" altLang="zh-CN" sz="5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zh-CN" alt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我的电脑投影片！</a:t>
            </a:r>
            <a:endParaRPr lang="en-US" altLang="zh-CN" sz="54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endParaRPr lang="en-US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05800" cy="1143000"/>
          </a:xfrm>
        </p:spPr>
        <p:txBody>
          <a:bodyPr/>
          <a:lstStyle/>
          <a:p>
            <a:r>
              <a:rPr lang="zh-CN" altLang="en-US" dirty="0" smtClean="0"/>
              <a:t>新加坡中华厨艺</a:t>
            </a:r>
            <a:endParaRPr lang="en-SG" dirty="0"/>
          </a:p>
        </p:txBody>
      </p:sp>
      <p:sp>
        <p:nvSpPr>
          <p:cNvPr id="3" name="Rectangle 2"/>
          <p:cNvSpPr/>
          <p:nvPr/>
        </p:nvSpPr>
        <p:spPr>
          <a:xfrm>
            <a:off x="571472" y="1714488"/>
            <a:ext cx="75724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2200" dirty="0" smtClean="0"/>
              <a:t>这些菜很多都是改编早期华人移民适应当地的情况（如有效成分），并不能严格被认为与一些马来人及其他影响当前的主流中餐。</a:t>
            </a:r>
            <a:endParaRPr lang="en-US" altLang="zh-CN" sz="2200" dirty="0" smtClean="0"/>
          </a:p>
          <a:p>
            <a:pPr>
              <a:buFont typeface="Wingdings" pitchFamily="2" charset="2"/>
              <a:buChar char="Ø"/>
            </a:pPr>
            <a:r>
              <a:rPr lang="zh-CN" sz="2400" dirty="0" smtClean="0"/>
              <a:t>鸭饭是用炖山药和虾，也可以简单地与普通白米饭了厚厚黑酱，鸭供应米饭。的红烧煮鸡蛋小菜，腌制咸菜，或硬豆腐（头侉）可能会增加。潮州去骨鸭饭，同样的菜，但自从十年前提炼。由于鸭略微强硬的质感，巧妙地鸭去骨，切片是为了方便和易于薄的餐厅，让酱汁渗入肉，使其成为一个整体上更愉快的经</a:t>
            </a:r>
            <a:endParaRPr lang="en-US" altLang="zh-CN" sz="2400" dirty="0" smtClean="0"/>
          </a:p>
          <a:p>
            <a:r>
              <a:rPr lang="zh-CN" sz="2400" dirty="0" smtClean="0"/>
              <a:t>历。海南鸡饭和其他类似的菜都遵循</a:t>
            </a:r>
            <a:endParaRPr lang="en-US" altLang="zh-CN" sz="2400" dirty="0" smtClean="0"/>
          </a:p>
          <a:p>
            <a:r>
              <a:rPr lang="zh-CN" sz="2400" dirty="0" smtClean="0"/>
              <a:t>了这一风格，由于知名度。 </a:t>
            </a:r>
            <a:r>
              <a:rPr lang="zh-CN" sz="2200" dirty="0" smtClean="0"/>
              <a:t/>
            </a:r>
            <a:br>
              <a:rPr lang="zh-CN" sz="2200" dirty="0" smtClean="0"/>
            </a:br>
            <a:endParaRPr lang="en-SG" sz="2200" dirty="0"/>
          </a:p>
        </p:txBody>
      </p:sp>
      <p:pic>
        <p:nvPicPr>
          <p:cNvPr id="1026" name="Picture 2" descr="http://t1.gstatic.com/images?q=tbn:ANd9GcQMSwWjBbd_V4GE473ZbqZ7f0FfdF4Njv6kwWwP9_jevEXx5ov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786322"/>
            <a:ext cx="2438400" cy="164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新加坡中华厨</a:t>
            </a:r>
            <a:r>
              <a:rPr lang="zh-CN" altLang="en-US" dirty="0" smtClean="0"/>
              <a:t>艺 </a:t>
            </a:r>
            <a:r>
              <a:rPr lang="en-US" altLang="zh-CN" dirty="0" smtClean="0"/>
              <a:t>(</a:t>
            </a:r>
            <a:r>
              <a:rPr lang="zh-CN" altLang="en-US" dirty="0" smtClean="0"/>
              <a:t>继续）</a:t>
            </a:r>
            <a:endParaRPr lang="en-SG" dirty="0"/>
          </a:p>
        </p:txBody>
      </p:sp>
      <p:pic>
        <p:nvPicPr>
          <p:cNvPr id="16386" name="Picture 2" descr="http://t3.gstatic.com/images?q=tbn:ANd9GcTQcjQLHITEYyF7NFQdkaNeFXo2U2krriA5v9RTU7ZE6v6kXp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500570"/>
            <a:ext cx="2466975" cy="184785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42910" y="2000240"/>
            <a:ext cx="62150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sz="2800" dirty="0" smtClean="0"/>
              <a:t>海南鸡饭是美味清蒸鸡与鸡汤煮米饭。通常吃的辣椒酱，黑酱油和姜蓉。一个常见的​​变异是利用烤鸡肉代替。考虑到新加坡地标菜。这不是在海南提供建议的那样，它的名字，因为菜是由海南移民适应当地的口味。</a:t>
            </a:r>
            <a:endParaRPr lang="en-SG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新加坡马来菜</a:t>
            </a:r>
            <a:endParaRPr lang="en-SG" dirty="0"/>
          </a:p>
        </p:txBody>
      </p:sp>
      <p:sp>
        <p:nvSpPr>
          <p:cNvPr id="3" name="Rectangle 2"/>
          <p:cNvSpPr/>
          <p:nvPr/>
        </p:nvSpPr>
        <p:spPr>
          <a:xfrm>
            <a:off x="428596" y="2071678"/>
            <a:ext cx="80010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2400" dirty="0" smtClean="0"/>
              <a:t>马来菜是适应当地的口味，从马来西亚和印度尼西亚的版本不同。香料和椰奶是常见的成分，虽然如taupok（豆腐酥），豆腐中的成分（如马来tauhu已知）已被集成。这些菜的适应也存在着许多华人。</a:t>
            </a:r>
            <a:endParaRPr lang="en-US" altLang="zh-CN" sz="2400" dirty="0" smtClean="0"/>
          </a:p>
          <a:p>
            <a:pPr>
              <a:buFont typeface="Wingdings" pitchFamily="2" charset="2"/>
              <a:buChar char="Ø"/>
            </a:pPr>
            <a:r>
              <a:rPr lang="zh-CN" sz="2400" dirty="0" smtClean="0"/>
              <a:t>沙嗲是对送达辣花生酱，通常与ketupat，黄瓜和洋葱吃烤肉串。</a:t>
            </a:r>
            <a:endParaRPr lang="en-US" altLang="zh-CN" sz="2400" dirty="0" smtClean="0"/>
          </a:p>
          <a:p>
            <a:pPr>
              <a:buFont typeface="Wingdings" pitchFamily="2" charset="2"/>
              <a:buChar char="Ø"/>
            </a:pPr>
            <a:r>
              <a:rPr lang="zh-CN" sz="2400" dirty="0" smtClean="0"/>
              <a:t>Ketupat是一个马来年糕。蒸方方正正的椰子叶包裹。</a:t>
            </a:r>
            <a:endParaRPr lang="en-US" altLang="zh-CN" sz="2400" dirty="0" smtClean="0"/>
          </a:p>
        </p:txBody>
      </p:sp>
      <p:pic>
        <p:nvPicPr>
          <p:cNvPr id="18434" name="Picture 2" descr="http://t1.gstatic.com/images?q=tbn:ANd9GcRmCg2jN6ihuX7d6Yw9DEL5Xvu9QPpm0NHyGh4IsM-AGjOVelLH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929198"/>
            <a:ext cx="2905125" cy="1571626"/>
          </a:xfrm>
          <a:prstGeom prst="rect">
            <a:avLst/>
          </a:prstGeom>
          <a:noFill/>
        </p:spPr>
      </p:pic>
      <p:sp>
        <p:nvSpPr>
          <p:cNvPr id="18436" name="AutoShape 4" descr="data:image/jpg;base64,/9j/4AAQSkZJRgABAQAAAQABAAD/2wCEAAkGBhQSERUSEhMVFBUWFxYWGBgXGRcVFBgaGBcVFxQYGBQdHiYeFxojHBcUHy8gJCcpLCwsFR4xNTAqNSYrLCkBCQoKDgwOGg8PGikkHyQsLCwsLCwsLCwsLCwsKSwsLCwsLSwsLCwsKSwsLCwsLCwsLCwsLCwsLCwpLCksLCwsLP/AABEIAMIBAwMBIgACEQEDEQH/xAAcAAACAgMBAQAAAAAAAAAAAAAEBQMGAAIHAQj/xABBEAABAwEGAwYEAwUIAgMBAAABAAIRAwQFEiExQQZRYRMicYGRoTKxwdEHQvAUFSNS4TNDYnKCkqLxJFNzssIW/8QAGQEAAwEBAQAAAAAAAAAAAAAAAgMEAQUA/8QAMhEAAgIBAwMBBgUDBQAAAAAAAAECAxEEITESQVFhExQiMnGRI0KBofBS4fEzYrHB0f/aAAwDAQACEQMRAD8A57Tzj1+6ccMn/wAuiCf71g8sQS79ngjLX+soy6+7XY7cOY70IUie50Ej6PFpGIt3z+pW1Oo4tacPjOoXlmogw6NQM/EBGMaNOSvbwRPCIxSOefgkN/3OBFVggk97z3VlVavW+W1H9mPhB12JU17XRuHVly2AaNBG0qeo5tcPYwsptHJE0zGy5fcsKbbGQ5bESZ6BF2yj3gPEfMfRD2USY5LkzjhnQXAP2alsZgxuc17Gq0bk8IUsGjGpoCQrBdLx2U8p+UqvWj4Qml3V4s9T/SPXIqup/EJuWYY9UatGp1LjPqrFVHcaOg+SrRdLg2YkfrJP7VUhzR/hJ9wqafzE2o5j+oNUaoXZKSrUQdW0oWjIshtFoirTHMou8a4xmUnpP7S1M5MGI+WaCve34qjkXT8Jv5hq68GjdafvRnNVx1dR/tCS4jMlm/eTea1NvbzVaNoXvboHE3I/da281qbYzmkPbLcFIkg0xy620+ajfeFPmlBWjmpYQ2Nsp/zLw2pn8ySkL1qw0YVbYxpBxBY6HDGw6+YPiEBWsgc3qljLS+zunMsOrfqOqqos6dmJshndDo2sDJzSDvBEe+axb0LXSe0ODm584nzWLo+2fkk6Uc3e0lMOGLtdWrspsEy4eQGZnwzSmz1ZMA75dV2D8MuGMFE2gyHv+Ho0a+v0VlceqQbaisl/pAMaOghS9pp1UFdrGsl5Aa2cyktqvs1O7T7rOe5+wVVlijyRxrc3sS3xe5M0qfgXfMBDWCwAxkoqFKCnViZ3SYUbbnuytpVxwiHsY2WjxGiKc1aGkpJIyMis3nTIcfE++aAszof6J3fjIPiJ9Mj9FXye95LnaiOJF9TzEne3X0UbG5+C8tFWHHrB9c1DTr5pUdwxjWfNMef0RLK0WY9Xt9gUvObFNXH/AIzf/kPyCohF5Bk1gM7UY2HmnV4v78/4QPqkNESaYGpgDzKaXvaBOpmQBGY/xE8tFdTD5iW57oGr2hA2q1QJ32UvZud8ALydmg5eJRtj4dqfG5onYHTz+yONTlwhbmo8iyi3smGfjqa9B+volFu1VsdwrVcS5z2yfE+SGtPA9R2lRnoUctPN8IGNse7KaXrwqyv4FrDR9M+ZH0UFThC0D8od4OCVLT2LsGrI+RBhK9ko+03NVZ8dKoPIx6hL3ABTSg1yhieeDWSp6bo3QwdnopmPjZTyQaJ9dwsLFq2r4KTtRGuaQ0GiFzV4GqVxXgM6BAESU3KO02Vrhmt8B0WwYUSPFcrXGMRyHovVYjR8FiZ1S8mbFP4S4eNWoIE971Xa6t70rHRbTJlwENYM3f0C5dcN6voN7gh5EYv5R0HPqmdlaXnE4kuOpOZPmu89QoLpjySulz54Hte8qloMvyaNGjQfco2gzJA2RkIsVAN0lNvdjlFRWEH2d6e0aUNCr93VAXgSFZyU+PBHqHukCvao8JKJyJUNZ8aBTyFxfYX3nY8YHQ/MFU20thyutW0nPKIzlVi/aGF/+YB3qpb4dUOpdi2iWNmLLS7Jp6R6FBvfBHiiKubff7oGpso4xKcjRteWlMqtAusbY1xuPoAltgsL3aNcZ6FXOxWAikGRofmM1dTVKT4YiyaS5KxcdsHatDo2z5RmrNYLrFYmo/MGIiRpOvPVQ/8A8yyS6ACU9u2zhlMMG0+5ldKilxT6kR32p7xZPQs7WCGgAdFIsWKsjMUdaoGiShrzvanQbiqOA5Dc+Sp1t43pucSSSNgNAkW3wq+ZjYVSnwi1PtE6L1tOd1UKfG9MaNKKs3HNEZRHmpHr6s7v/n/wa9NZ4LYyk7YlQ2m7WP8A7Skx3i0T66oGy8ZUHZTCa0Lzpv8AheCnw1VM9lJCnXOPKZXrbwTRf/Zl1I8vjb9/dVy8uFK1IEkY2/zMzHmNQuiMsIxl+JxnaTHoiOz5LHp42btY+gaulHvk452YUjQF0O+uFKdYEgdm/wDmaMj/AJm7+OqoN53ZUs78FRscjq1w5grl6jSyr37FldymYCFvTqodjsp9FJiJ0XPawUo3fK1leiV5A3WGmdosWhot5rFp4p9mv0nQJ1Yr3dz9Ezqfg5H9jbGnpUplp9QT8l7T/Du109Oyqf5HifRwC7MXX2ZP7QkoW1ztyiWkkrQXJaGCHUXiOhI9RKlosIMH3T+qPY9yP+GbMTUlW90bqu8NsOseasD7PKKLbWyI7murc8Y4StKrIW7aUHmVlQAZuKFQlJcCspMX1Wk5AJXfNwVazqOANp4HS4kyXNyygba5FN7ZfLKbC7JrRliOn9VWbw/EZgllLCXDd8hp2gAZ679F7FdW82PgrLPkQxsnBDRnUeXZ6ABo+6bWW4aNMw2m2ecSfUqr3X+I/wDEay0tbTa4gB7ZgEnLEDOXXZXdhzJ/WirqdUl1QSFWqyD6ZmjGiCYyCw5DqVoXAMjc6Dc5qCteFIPDTUpgsBLpc0YfHPJPbEBLhLg3lqsFXMnYKGjbGuBqNIc0iWkGQRsQdwoP2oafrohbPDRjwdEi4hv91I9nTb3yJxEd0DpzW77cWEHmUS6vTrNw1AD4/QoJpyWE8Da3GMsyWUcwvTE5+Ko4vcdz9tkltL2t1K6JfPARdLrPUzzhr8oy2cPqFRL14Zr0f7Sk5sbxiZ/uGS519TiuM+p1K7Yy4f6C81YWpq8lBMGIWjjJhRPYPpDqV5YY/RRtG+4zDiCq/aKc5E/rxUYbH0QySkt0eSx3Oj3Pxs8QMU+P3V0ujihlbImHLhNntOZEkQnV03o8OAx5zkdxyzS4zs07zB7eO39jJUQt52fk7tiS++LpZaKZpu3zad2u2I+yXcNX4a1OCILQ3znceKsDRK71U1bHJyZwdUsHF7Q11Ko6m7JzSWnxGSlo2jqrLxZwdUq1n16JD8Rks+F2QAynJ2ipdSm9jy17S1w1DgQR5LlarSuEnhbHQrsUkOBafNRurTshqFokaqYAdZXPccD0zztFi97JYswbkS3TxXbKcAVnPA2qQ/3OfurXYfxAJgVqTXdWGP8AiZ+a2HAtF+dnrMf/AIX913rofQKK0cM1KWtExzER6qicYy3aFpwexYrJxTRf8NSpTPWY+rUwNre4SHUqo/xNHzCqVG7n64APFzfumFl7nxOYPAz9EOHH5ZY+oLriWJj6mH+EKDT1J+ULZ96WikJqUGloEksP0zSqtxJZvgDajjz29JPyQtS98UtFGtAzlpiPI5J0bZx7tv8A27/s1/2JdeeV9/8AISPxDa6QGFhBA1xHPTkNwvbLxFSqEl74cQYa47zA0y8uq51fdopNe91Nz2754YnfuDUTAy5ocX44U++XNcMiQGwRuAD1keabDV3NZe/17F0tJS18KaHPGvF4xCi0juSZPwye9ORzMYQFQn3r2zgXNEjSCQf1mibxeysYwQCBpAIjcHRaUbgpsJ77nQQAJw775TzW5jLMpcsYk4YhFbEte8nYcLu9EEGM41Ej6qw8N/inaqDRTwirTADQHAyAJ0cI2yznRV79nawukODhoIxTOk7jInbkgRbsL4MkHTY5DkmUzdaaiLurjP5h5f8AxJWdazb8RowQaQmS0AANaQJEkAzzKQV71FQkl0lxJJOp55qC8rWx8NJMST7D7KGhY2udLXD18Ns5VPX1LMiTpUH0wSHdgv8AtLGGlTtNSmwZhocYz5cvJEXxxXWPZvFV4e1mHEDGuoJGZOW6rVWt2biTEbbzyy6oqpb2Pa3CG6bjfeOSJ9WU+wMeiSfkeXFxhXbaKXaV3up4sw5xcO9kNeRK7HZLYHBcT4Rr2Rji6s1zn6tkYmtAg6c5XQLovxj5NN4c2Yy26EbFNjLAiyPoXqnXI+F0dDmEQy9Xj4myOhn2P3Veo3gi6dtTOoRgLtt3WKsf4tGmTzAwH/cI+aU2j8NrFUzY+ozwcHD3B+aYC0grYYTssajLlJhKco8Nldr/AISA/BaR/qp/UOQdT8Hqp/v6R8Q8K4RyJ9Stsbtnu9Up1Vf0jFfZ5KhS/B+rvXpjwa4/ZOLt/CqnTM1Kznf5WhvuSU8o4jq90eJTey0QBJ980UdNU/ymPUWeSK7bmpUG4abYHM5k75lFVtFsHLAqIpR2RO25PLFtRruWXuobdddK0Nw1mB8aHR7fB2qaOaDrmVo6jvojk1JGJ4Oc31wVUoy+lNWnvH9o3xbuOo9Eip1l14Ojx5qv8Q8IU7RL2RSrc/yP/wAw2PUe65l+ijPeGzLKtR2kUUP8Vi0tN11qbyx1N4Lcj3SR5EZELxcz3Wz+llnUh86tYqmdO01KLuTzI/5D6ptYP2ho/hWmnWbyJg+xI+Son7nfoId4OaT6TIRN33BUfUDA1zObjIgc/wCiWopvC5NcVjkv/ayP41ng/wA1OD5wtX2GjUaexqd7+Vxw+S9rVGWagBOJ0ZSSXeJM6pTUtxcxr6gDmkmchiGexT3RJbYT/nkm6l2bNLbdTqbe0czCQfHTfEMkvtVsLB2mIGQTkfYoq0X0+hmyqXNOYBzBHJC174staadelgJzxUsvOND6JOZQ5jJfR5Gbvwzm1ai8vBc0iHThzDiNSZjIdVpeV44jkMI0Dchh+5iMyr9aLppM79KoKsDDD+64A5EkbmCklThag+oWOZUY7LVwkznpBAyIWvU1Jc7fQ6dfVbl43KhaKzW4SHluEGN5O/uSj7rvQOqOHxlwnIDpi8NPbZN7dwBSJAaapJgAS3XfMjRB1vw+qUiSHsaADm4wSQYIwxM9E+N1U48iW5xlwiC22ns6oqUyXZtyBAcZAmeW/oiheAxHCInQnNwy0HulV53fUpgVMWMtGcHSI0bGiX2PiLvd/lqAMtl72bshmG+B6ugp/icvyNq11srul2R0kGD02zzz+qCq3G1gLc3kmJmI6GNuqynb5fIPn9UXbrxBG0mZ5iNJz26olK2LSyFKmiacu5XLyuSo1wLYe1xgOka8vTRDspVaRktc2N4kdZ2VlqnDhwmQQMMiRM89OsdEWy8HBuJ5zIggZAEA5weYCpWoljDWTnPRxcsxeCtUbRhaXtBdoC6BhnkZU9xcQOs9XGPhPxt2I6dRmmdenTrt3wkSC34v10KS2u5yBipOLm74hDgRrkOqbXZF5zsIv09ixjdHWbov5lVocxwIKd0rUuB3VeVSg6Wuy3GxV6ujjthgPOE9dPVNawRZOm0qyPoOVUuy+21Igz4Zqx2e1BD1HhmwIpllOpWXUGuBdqB+vVMKKKKzuC2R2ezRm7IDnotm2vtTFP4Bq7Y+HRGFgc3CQCCIIO6rV61rRRcW03Nw6txNjLlI5I7ZuuOe3oAWZohbSuf2nie1Uo7VoBOmXdPg4ZIyx8bH8zDlGmcyo/f4ReGmjxbbS8Ng5cls2oCOarH757c5NLRO+qa2S1ZRsFZXdGfBrQdVpoU5ZEZIoP8ANR1qc6wnMwiFd4yGixDlp6+qxZk0qllvulaSGWiiC45Bzfi/3DMI20cOnD/41Ug/y1M/f/pA3BcjmkvqCMJgA+5/XVHcUXs5oDGmCMxGoyXChQ3DqbOlOSUsRENerXpuw12AEb6g9Rr7LR96NgtcJbr3T7hPq16OptZ2zRVpuAJJAkc+hQrrssdoyp1OxcdBkWnwB+hS2nB/En9Uz3Vkr1R9neMPbPZOzhIXtmuVoOJlanUIHdB7vnuvL34RfZ3BzzjpjPE0E5dRsldtsD6paWEAQABoRyyWZb3jP7obGOeESW27bWHl+APM6tcDluEU68Q5zcVPs3saA4GRizMOz0yyy5KuufaqT3Uu+KgGIAEuBB0Pgc9eSEvC12gn+LUGNrdCIcJ5hKnTOz5nHfxkrpk4duC6U7y7Wq8sbIY0QBvtOe5PyR9ppsqyG5OAkgxOeRy8VzG7OIq1neWwHOeGwR/x+aa0/wARS14aW4X95pIgEycwTEnSEEtFPO3HoZ7aI+FyTrEDI8zpp4JZbuEaZmG088icIDvI7ePgiqXGtJ4a104wc9htH/6zR5vtj95OYA7sYTtty1KTm6ryhqgplFvP8OrRTp9rRDqrcyQ2XOAGc4YBjwlI2tqU4dXpOwOyl7S0ep3yXVbwv1wp4aZLWQOQc6CNdDr7c80quy3OrVwCJD2FrwWh2IAh35gQ3IFdGjVylHFnruIel3bi8enYqJvumWimMm5ZbZTHzPqjbLXY4kuAd3Yz2nWIz0keadUuFrF2xNSiWHCZZJFMlziAWtjuOAzABjPLZKbXwaymSaNpeYMYXM7wMnImREActj5NTrfGV9eBiV2N4pr0JLvoMwOZgILaYLDLgHEv7xxZgHC4BoiDGs6j2SiA4gwZa0hzSHYSXCZ8g4Z9D1UNruO1NpPLXsLMpgQ6MQAjI7kZSNDyKisb61CHuoY2jI5YmmQW99qpUouOVjL/AJ9xM8xlhp4X8xt2Iat30qlUCkYLiZB+CYBaBuCTI5ZjTNCvsI5hHUWNwmQXOgRkYa7ECDiyju4hGcwFtSsxOyY54SwcnURcZvb7DTgGygWtoJ1DgIJGcct8pXSRY3YsILpnST8lzW7rO+m9tQCHNIcPLTyXXOEr4/a6gingIEucYMbd3qUqL65Y7ioseXPYTRZDj3jmRMx/VHG2AKC8iaOeZad+XQlIrRfjRJJVvTGtYQyME9x068z2jRMaha8U3lTpUmVKhgYsI3zcD9p8lVqXEDQ8HN5Gzc8/Fa3wH23AKvcptMhgMkk5S53hy5oJWRcWmbKKG1sv+m+jg7EvaRqYw+O6QXfZ8P6zTmwWUUmhtPujlqPdQ31bm0mtc4AmY7vdJ8t1DKvq3fYFYQTZKEnLL9ckZdtsl5bPP2S2yWk1GHC17JyzGccwULZbBVYZxlpzjugZeaZCxRMfBc2VYy2+SnDx4qnPbWP98/1HyiERZb7r0xDgKkb/AAu84yPoqPe4Zw0xeC0FvQrEjbxK7ek6ehB+ixe97p8/szw3q2QFsu1/mGXqFV7zuGo5/bAh7ZMgZ+kZKx3lacNMnoqvdtqcxz3sJInNu3jClupcZfhvHp2KoSYnvC0FksklvI7KqW2pnGxXRrVb7NX7tUYHczkPXZUm13U11Yim+WfzOEeg39lLG/L6bFh/t9ymEW+AqhxJXslKm5tTHiAOB/eaBnlzCW3feJr2guIDZqYyPyNxHOegJnwRts4cLu9Uc2djkBkMo6QFUbzqmzVCGuLuogeuy8vZzeI8lNea3kswt5tL6b6M1KzThfgbM09GSP8AMT/uTe869GvTNKtTDagEB+lRhHxa6joZGa5FZ72fSrCox7qbp+JpwkSc8hkro23ujFid3yCYzJj4Z6RKVdp5Qaaf08j67o25TRIPw6DgKlKuNT3ajdTnERrt6bJTff4aWn+77N4jZ0bdY9VYhe2kgmN+pzAaNtdPbm2pXk2oycZBAkxBGKDLQScx489lntr4fEmtschy09ctn3OMW+y2mzPLazHNdEd7Qjo783kpLu4kdTI0yI2V8v8Avdlek2mKTgGMwOJzxHFLC6ANJyynqlD+EKL6by2rhc3DGKIM4ddSCZOmkaLqKyEo4sX2OfLT2Ql+HIFuniEVquF51JgHTmITll706NTuiZMZdciVWbNwLaD3qbmAjMDEcW0bZTKBvijabNU7Os0seIOxB5EEZFJlparZ/A9vAxai2uH4sX9ToHD1vpvrkgs7pxAucGtlszMkDXTqndW2UngU2FpDHA4j3naOLpMwZLvUbZriYt1SZxGfb0T67uIy0AOyOmiG7RzUcRYdWujPaWx1q03/AE6Y/ZwG1RUa3H+UAgh2nMRso23XRrsymnU2wmM/5tY5e/lQqt5PZT/acGJp7pMgkSdS3XURP3WUePpiMiMhlHhPNR+63RiulFa1FPDe4Ze92OoF5eQ4MJa6QWu1g908jISd2BxmmPIFS31fRfSc3FiLoEfmz1M7jz3CX3Td7jBggeBVtcMR6nsczXXRfwYz6+B/YbM6M2ldF/DOt2dVwg94fI/9qhWVkQDK6TwM9nYPgAPa7vH8xB09PovU/wCqmcqHJ0M4XgtIkEQRzlc0vu5G06rmxIBynlqPZW+zXrhOuSFvii2u8OmMoMb8l0rWpRGx+FlSs1EDQQnNis+LeIRLLrpt/LPjmp2vaMhAHJc6c8IJyyb03taIDRPPdei1jcCfAShqzfRQYc9h5qKVkzEkPrHfACOq1aVZuF0ef0KrbVG6sVXXqJxjh7gOJFbcVCrgOYOYPNv3RdJwOcpZedUvaCTOAwP9UmPUBTWepDQOimc8vY92Dy4cligZXy0WJns5Pc0YXs/+C7wH1VYsehIMO9iFerFZ2vZhcJBCrtv4fNJzsiWatI1HQldqyvLyjYS7FQvczOIQeipTL+LXw0uIkgA/EM9hyKvd8WYwfzD3CoV7XNjfiYcL9Z2P2KilUm9y2uxxWw8s3E4qtFJ2Q65+E+wS+9bknEaZLxlnHt13z6Kv2XDRqhtVxjMZZec+KtV31C1sseY9fb0UNkFVLYsrs9otyt2jhUudBxDqBI8lJ2FWyUwHDE2ZboXD+it9kJJLfjMNMkczoDOW2anvm5P2imXNM4Th1GeQgDSTGfggd03tLdDYUwTytmUYcSmocJI320nfxVgu6vT7IMc44sRJIkHmDnqqpeXCjpkAyjLE99KkG1Bm34T06ptirlHMGZX7VS6bFt5H9/2doI70CWl3Mbxl4nzKVOcO7g0xiZE5T8phDWy8+0yJacME55nQacvujbq7Ko5kuiCcTv5QBltn/VbGLS33PNrI3sFZgMOkctZExJncAb5wdkwvrg1tqsn8NzXPYRUIZmHgNMtmIxQ4765FKK7od8UNOUtMHMCcxtn6o2z8S1KVnqtYwiYacOjWkgTO05Z8ypvi6lKHOS2ySnW4+hU6hYMLW2ZpLBDgWnw7w19UmqU2h+ItETOGJA6Z7aaq0uq1agDqZyJOcnNwGhO2Q3+iPs902erSe6u2S06ghtSS4RD88QlwmQeSvjmtZed/1IpQjb8iWUbcJVKVpc6hUDWte2o3INDiHc3YSNYgxI25LntusBoVqlHE1xY5zCWmWnCYkHcK3VuG6tACrZawc8PMCML4GYeCThM5ED/pVWtYHsM1GPbJOZGpEEwd9R6p1Eo74ec/cj16k8dUWsfY0sdNxdM+6s1nDgPi/wCSR0A0c06sVRpy73sl35ZyJIPpE/ze6tnB1rLahlwgiD7Qfn6qoCo0bH1CbXDawH5T6qaGVJM9Dk6GXEGNkddpE4SlF32sPGF3kUe1pbn7q2eShjWrZBrmg7VdDoLwcuW6MpWnEMjnyUwrTkRl0JCncIvkDcQCrGRlQ17UBoE/ve7mFssgOAmOYVaAzzUltMq3gJMLstqlTvEqChUZMaH5+CnqVIGSbXB43Z4gt1Adg528j/7AfVQWUFwUFrthBFOJD3AHyIM+yOpOgJ9dKmDwEMbksWFy9VyijCxXVUyHgmL2pHd9aCnmoVj8gMrvEPDzXtLqbcL+mh8lyDidgokyIdOnMrvtUuDchiXLeMeG+3cS9sGSQRk4Tn5qa9YXVgONjisHFbc41HF5Mkp/cd4iGUyQDGcmPTr4ra9+E6lOTGNo1I1HiEhFLC4GZjyPkppRjbHA2m7oeS32+8QwtwnYhw3PXxTGwXw0YSH65md5gGRz09AueVrc8nPpnuvW26oGBozic85SPdPhxkujrYpnTLxtLH4SwZRnvnz6eHRL7Q4Bplsn29VVbqvbDha8uwyJHhmMuWisNk4hcYbA19R9FFZo5R3RbXfCzYT3ldocHCn3XbjQ8xly0SgXJaaALn03Bri0TuJzbI2nXyXRy0R2n5znMd4dZ9I8Fu26aVamKjnkNgGRqd46E80UdVKpdPKClpIT+LOH6FDsV8Bshxh0AQf1kmFkt7nB2GDlBgxIBmMO/wDRT2+4A+WsBdJwjIYj6Kp121rO4sE5H9Sqa+m3LjyJslKjGd1/OS0073wswNGBrhDgDIeWw5kt2h2/XoiLtql5a5wGESBOpnaZ05cpKo1W8HuMnXwRtivlwOkkwNSBl02KfOltbio62KeFsXqxXqMw7ICWkHKIOzvPbmUdYbJStYeHwaTcgNHl7gIDG/EIAJLtMusKm07eM5kzt06nnp6Iiz31SYWua3C4SHbtdpBzzB2PgEn2aWXjPgqjqVPCbWHyGcWcGOsNfB8bDm1+YnIGCOYnwQVgs5n4R5ynXEvFlO10aVJo/itfMjJobhw4Sd9G5dElo2YgyT7rHZ1pvGPQ4WohGueE8hr7P4eiKu2i5rpIGiBazmUXYqffEGfVK2J48lyu10wrFZ7ThydmEjuW7KrgIpv9CPmrdZLheYD4bz3PoumoNj2wUNac2mFuLQ9u4cob7u0Unw0nMT1SOta6rdDPilyrwzVuOLVedQnMCAIgffdKKlczooad7VSY7PF4JhZqb6gkswgazmkSr6nyFjAIHF2QBlM7HZCPjdPT+q1kN0UTrSjjWkeLDdtWkw/CAee/ql19OZ2oNP8ANmRtIS39oK9FST1VSlhYSAce4cwEiVimZIAELxEAE2apBVhsVaRCqF13gKtNtQfmGfQjX3Tyw2mPJUQeVg9KONh1CjtFlZUEPaHDr91IxwIWA7LwsqN+cF5F1HP/AAHX/S7fwK4rxDw8+nUdDSWydoI6EL6aSu9eHKNoB7RgMjUZO8Z5pTqi3lbGo+WKtm/6UHZeS65xd+Fz6U1KY7WnvGVRviN/Fc+r3SR8Jnocj66JUouJolcyeqJslucwgnOCCOmm2i2qWaDBBasFHwPh9kpmxnKLyi2/vIupSWySJnPzyQd320w5pdhawTAzkjr9EjfbKrYAJgCM/ugatd5mHROsZSkKiOGvJ0/f+GdA4btDKlXE0uAAJgEZEAkHPLWCpL5uUWquXMIkhgyAE9wCSB+bLPmVRbltponVwBO2Rg/F6roNkvGIqazHe6xz8jl0UepU6Visu0tkdRu3uIb1/DCoScBaSIGRyJgmPZU203S+hULKrSHDbn1B3C7sbays3Fil2IP02J72e+qy/eGaVou6q4hgLs2PImoxzXDQnODkIB/MdYW6XU2ufRL5cN58CNXpY46ksSzj6nFqNEkAjfqFjrC4nOPVF1LofQeadWA4bBwdoSNR4KTsuoVc24s4Mtnggs93HXE0eab0qLIl1QehQLWDmiKTRG6nlLPIOQxwpjQyp7BVaHtMnXkg+zHI+yks5AcDHugNi9zt1122WjwCcMrBrS4mABJKot3341rBnnAW9qvl9UYZhvLn4rswnsUuIVeFv7V5d6eGygbZMWZ0WllpjU+iMxJUpZZqRvZLCHODGiJR191G0mik0RGZO8qK564FZo5yPUZITiUkVnz+hsigkotnu4oq11G10qF5zRljs06oEshN4N6FAu8OaKoWUT9US2jt+gpmwICakLbN2s8Vi8wDr5LEQJS+Fr2DH9kcmv05B23rorvRqwVyg1oMq6XFxCKrIdONuvUbFI01m3Syq+C+ZF6sVsjwKZgqm0L1A2Psm9jv5oyIPt910PmI2h2CvUCL1byPt917+9W8ne33QAhqpPFf4dsrTVoAMfqW6Nd4cirT+9G8ne33WfvRvJ3t9141PBxCvcTmOLHt0MEEfRaHhOm/QFp6fZdivSz0K477Di2cIxfPNV2vcWDNneHkD6SlutMNNPk5rX4LqD4HT0MhL7RwzXbrTxdQJ+S60xwEB7SJ8AiGhv8AL8vulujPB5xRxA3S8a0iPIhb0q1SmMIxATME5TETHOF26mKZ/J8vusfYaTtaQ9Gpboku5scweYs5BZb7wiDi08f0ETe3HFoqsdSa44XHEcozyJ0jKRMLplS4LOf7lufRv63Qz+F7N/6Rz0H3SFp5J5RY9Za44bX2OR06IJLnSXO1OQlE9g3/ABLptThWzj+6j0+/VRVOFqMT2eX66oZUzIJJyeWznDKTZ0KLZEd1k+ZV2PC1MaU+fL7qJ1wsGjPl9+qX7CZnQU42gx8DVAbUZ0CuhuNv/r+Sj/dYGYZ7BEqJBKJBYpMZck3ooOkzCcx8kVTrDkVZGLSG5C3OOxR1KvIlLm2ocipBVB2KxwPZJX2zC4FuoII8k64lrtqUqVQDNwPyzB80motbyPstrVWGECDE9EcU4pmNpgVnsxcU7oUMMDdCULQ1oyB8ckWLW2MgfZaogt5JxTIndYHtI+Y3QrL2E4SDPkoqtcdpLQY1OiIw9qseCQCY2WKYW0cj7L1bg3JyxyPuJxFdsc/usWKCv50WvhlybqjKK8WLqwIGNbIckQVixelyAYsWLFh4xeFYsWo8V+86h7TU5aKOhUPMrFiJ8jQ6icx4j5rC8xqf1CxYsZ4zGeZXpeeZ/RWLElnjVxXj3HSVixYYZPdPiEHUcsWITSF7jzQ9QrFiE0HcVixYjRhJTRVJYsWngtRWrRYsXjD2np5L2z6LFi8YQ2n+0CKWLF48SALFixMPH//Z"/>
          <p:cNvSpPr>
            <a:spLocks noChangeAspect="1" noChangeArrowheads="1"/>
          </p:cNvSpPr>
          <p:nvPr/>
        </p:nvSpPr>
        <p:spPr bwMode="auto">
          <a:xfrm>
            <a:off x="77788" y="-693738"/>
            <a:ext cx="1933575" cy="1447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18438" name="AutoShape 6" descr="data:image/jpg;base64,/9j/4AAQSkZJRgABAQAAAQABAAD/2wCEAAkGBhQSERUSEhMVFBUWFxYWGBgXGRcVFBgaGBcVFxQYGBQdHiYeFxojHBcUHy8gJCcpLCwsFR4xNTAqNSYrLCkBCQoKDgwOGg8PGikkHyQsLCwsLCwsLCwsLCwsKSwsLCwsLSwsLCwsKSwsLCwsLCwsLCwsLCwsLCwpLCksLCwsLP/AABEIAMIBAwMBIgACEQEDEQH/xAAcAAACAgMBAQAAAAAAAAAAAAAEBQMGAAIHAQj/xABBEAABAwEGAwYEAwUIAgMBAAABAAIRAwQFEiExQQZRYRMicYGRoTKxwdEHQvAUFSNS4TNDYnKCkqLxJFNzssIW/8QAGQEAAwEBAQAAAAAAAAAAAAAAAgMEAQUA/8QAMhEAAgIBAwMBBgUDBQAAAAAAAAECAxEEITESQVFhExQiMnGRI0KBofBS4fEzYrHB0f/aAAwDAQACEQMRAD8A57Tzj1+6ccMn/wAuiCf71g8sQS79ngjLX+soy6+7XY7cOY70IUie50Ej6PFpGIt3z+pW1Oo4tacPjOoXlmogw6NQM/EBGMaNOSvbwRPCIxSOefgkN/3OBFVggk97z3VlVavW+W1H9mPhB12JU17XRuHVly2AaNBG0qeo5tcPYwsptHJE0zGy5fcsKbbGQ5bESZ6BF2yj3gPEfMfRD2USY5LkzjhnQXAP2alsZgxuc17Gq0bk8IUsGjGpoCQrBdLx2U8p+UqvWj4Qml3V4s9T/SPXIqup/EJuWYY9UatGp1LjPqrFVHcaOg+SrRdLg2YkfrJP7VUhzR/hJ9wqafzE2o5j+oNUaoXZKSrUQdW0oWjIshtFoirTHMou8a4xmUnpP7S1M5MGI+WaCve34qjkXT8Jv5hq68GjdafvRnNVx1dR/tCS4jMlm/eTea1NvbzVaNoXvboHE3I/da281qbYzmkPbLcFIkg0xy620+ajfeFPmlBWjmpYQ2Nsp/zLw2pn8ySkL1qw0YVbYxpBxBY6HDGw6+YPiEBWsgc3qljLS+zunMsOrfqOqqos6dmJshndDo2sDJzSDvBEe+axb0LXSe0ODm584nzWLo+2fkk6Uc3e0lMOGLtdWrspsEy4eQGZnwzSmz1ZMA75dV2D8MuGMFE2gyHv+Ho0a+v0VlceqQbaisl/pAMaOghS9pp1UFdrGsl5Aa2cyktqvs1O7T7rOe5+wVVlijyRxrc3sS3xe5M0qfgXfMBDWCwAxkoqFKCnViZ3SYUbbnuytpVxwiHsY2WjxGiKc1aGkpJIyMis3nTIcfE++aAszof6J3fjIPiJ9Mj9FXye95LnaiOJF9TzEne3X0UbG5+C8tFWHHrB9c1DTr5pUdwxjWfNMef0RLK0WY9Xt9gUvObFNXH/AIzf/kPyCohF5Bk1gM7UY2HmnV4v78/4QPqkNESaYGpgDzKaXvaBOpmQBGY/xE8tFdTD5iW57oGr2hA2q1QJ32UvZud8ALydmg5eJRtj4dqfG5onYHTz+yONTlwhbmo8iyi3smGfjqa9B+volFu1VsdwrVcS5z2yfE+SGtPA9R2lRnoUctPN8IGNse7KaXrwqyv4FrDR9M+ZH0UFThC0D8od4OCVLT2LsGrI+RBhK9ko+03NVZ8dKoPIx6hL3ABTSg1yhieeDWSp6bo3QwdnopmPjZTyQaJ9dwsLFq2r4KTtRGuaQ0GiFzV4GqVxXgM6BAESU3KO02Vrhmt8B0WwYUSPFcrXGMRyHovVYjR8FiZ1S8mbFP4S4eNWoIE971Xa6t70rHRbTJlwENYM3f0C5dcN6voN7gh5EYv5R0HPqmdlaXnE4kuOpOZPmu89QoLpjySulz54Hte8qloMvyaNGjQfco2gzJA2RkIsVAN0lNvdjlFRWEH2d6e0aUNCr93VAXgSFZyU+PBHqHukCvao8JKJyJUNZ8aBTyFxfYX3nY8YHQ/MFU20thyutW0nPKIzlVi/aGF/+YB3qpb4dUOpdi2iWNmLLS7Jp6R6FBvfBHiiKubff7oGpso4xKcjRteWlMqtAusbY1xuPoAltgsL3aNcZ6FXOxWAikGRofmM1dTVKT4YiyaS5KxcdsHatDo2z5RmrNYLrFYmo/MGIiRpOvPVQ/8A8yyS6ACU9u2zhlMMG0+5ldKilxT6kR32p7xZPQs7WCGgAdFIsWKsjMUdaoGiShrzvanQbiqOA5Dc+Sp1t43pucSSSNgNAkW3wq+ZjYVSnwi1PtE6L1tOd1UKfG9MaNKKs3HNEZRHmpHr6s7v/n/wa9NZ4LYyk7YlQ2m7WP8A7Skx3i0T66oGy8ZUHZTCa0Lzpv8AheCnw1VM9lJCnXOPKZXrbwTRf/Zl1I8vjb9/dVy8uFK1IEkY2/zMzHmNQuiMsIxl+JxnaTHoiOz5LHp42btY+gaulHvk452YUjQF0O+uFKdYEgdm/wDmaMj/AJm7+OqoN53ZUs78FRscjq1w5grl6jSyr37FldymYCFvTqodjsp9FJiJ0XPawUo3fK1leiV5A3WGmdosWhot5rFp4p9mv0nQJ1Yr3dz9Ezqfg5H9jbGnpUplp9QT8l7T/Du109Oyqf5HifRwC7MXX2ZP7QkoW1ztyiWkkrQXJaGCHUXiOhI9RKlosIMH3T+qPY9yP+GbMTUlW90bqu8NsOseasD7PKKLbWyI7murc8Y4StKrIW7aUHmVlQAZuKFQlJcCspMX1Wk5AJXfNwVazqOANp4HS4kyXNyygba5FN7ZfLKbC7JrRliOn9VWbw/EZgllLCXDd8hp2gAZ679F7FdW82PgrLPkQxsnBDRnUeXZ6ABo+6bWW4aNMw2m2ecSfUqr3X+I/wDEay0tbTa4gB7ZgEnLEDOXXZXdhzJ/WirqdUl1QSFWqyD6ZmjGiCYyCw5DqVoXAMjc6Dc5qCteFIPDTUpgsBLpc0YfHPJPbEBLhLg3lqsFXMnYKGjbGuBqNIc0iWkGQRsQdwoP2oafrohbPDRjwdEi4hv91I9nTb3yJxEd0DpzW77cWEHmUS6vTrNw1AD4/QoJpyWE8Da3GMsyWUcwvTE5+Ko4vcdz9tkltL2t1K6JfPARdLrPUzzhr8oy2cPqFRL14Zr0f7Sk5sbxiZ/uGS519TiuM+p1K7Yy4f6C81YWpq8lBMGIWjjJhRPYPpDqV5YY/RRtG+4zDiCq/aKc5E/rxUYbH0QySkt0eSx3Oj3Pxs8QMU+P3V0ujihlbImHLhNntOZEkQnV03o8OAx5zkdxyzS4zs07zB7eO39jJUQt52fk7tiS++LpZaKZpu3zad2u2I+yXcNX4a1OCILQ3znceKsDRK71U1bHJyZwdUsHF7Q11Ko6m7JzSWnxGSlo2jqrLxZwdUq1n16JD8Rks+F2QAynJ2ipdSm9jy17S1w1DgQR5LlarSuEnhbHQrsUkOBafNRurTshqFokaqYAdZXPccD0zztFi97JYswbkS3TxXbKcAVnPA2qQ/3OfurXYfxAJgVqTXdWGP8AiZ+a2HAtF+dnrMf/AIX913rofQKK0cM1KWtExzER6qicYy3aFpwexYrJxTRf8NSpTPWY+rUwNre4SHUqo/xNHzCqVG7n64APFzfumFl7nxOYPAz9EOHH5ZY+oLriWJj6mH+EKDT1J+ULZ96WikJqUGloEksP0zSqtxJZvgDajjz29JPyQtS98UtFGtAzlpiPI5J0bZx7tv8A27/s1/2JdeeV9/8AISPxDa6QGFhBA1xHPTkNwvbLxFSqEl74cQYa47zA0y8uq51fdopNe91Nz2754YnfuDUTAy5ocX44U++XNcMiQGwRuAD1keabDV3NZe/17F0tJS18KaHPGvF4xCi0juSZPwye9ORzMYQFQn3r2zgXNEjSCQf1mibxeysYwQCBpAIjcHRaUbgpsJ77nQQAJw775TzW5jLMpcsYk4YhFbEte8nYcLu9EEGM41Ej6qw8N/inaqDRTwirTADQHAyAJ0cI2yznRV79nawukODhoIxTOk7jInbkgRbsL4MkHTY5DkmUzdaaiLurjP5h5f8AxJWdazb8RowQaQmS0AANaQJEkAzzKQV71FQkl0lxJJOp55qC8rWx8NJMST7D7KGhY2udLXD18Ns5VPX1LMiTpUH0wSHdgv8AtLGGlTtNSmwZhocYz5cvJEXxxXWPZvFV4e1mHEDGuoJGZOW6rVWt2biTEbbzyy6oqpb2Pa3CG6bjfeOSJ9WU+wMeiSfkeXFxhXbaKXaV3up4sw5xcO9kNeRK7HZLYHBcT4Rr2Rji6s1zn6tkYmtAg6c5XQLovxj5NN4c2Yy26EbFNjLAiyPoXqnXI+F0dDmEQy9Xj4myOhn2P3Veo3gi6dtTOoRgLtt3WKsf4tGmTzAwH/cI+aU2j8NrFUzY+ozwcHD3B+aYC0grYYTssajLlJhKco8Nldr/AISA/BaR/qp/UOQdT8Hqp/v6R8Q8K4RyJ9Stsbtnu9Up1Vf0jFfZ5KhS/B+rvXpjwa4/ZOLt/CqnTM1Kznf5WhvuSU8o4jq90eJTey0QBJ980UdNU/ymPUWeSK7bmpUG4abYHM5k75lFVtFsHLAqIpR2RO25PLFtRruWXuobdddK0Nw1mB8aHR7fB2qaOaDrmVo6jvojk1JGJ4Oc31wVUoy+lNWnvH9o3xbuOo9Eip1l14Ojx5qv8Q8IU7RL2RSrc/yP/wAw2PUe65l+ijPeGzLKtR2kUUP8Vi0tN11qbyx1N4Lcj3SR5EZELxcz3Wz+llnUh86tYqmdO01KLuTzI/5D6ptYP2ho/hWmnWbyJg+xI+Son7nfoId4OaT6TIRN33BUfUDA1zObjIgc/wCiWopvC5NcVjkv/ayP41ng/wA1OD5wtX2GjUaexqd7+Vxw+S9rVGWagBOJ0ZSSXeJM6pTUtxcxr6gDmkmchiGexT3RJbYT/nkm6l2bNLbdTqbe0czCQfHTfEMkvtVsLB2mIGQTkfYoq0X0+hmyqXNOYBzBHJC174staadelgJzxUsvOND6JOZQ5jJfR5Gbvwzm1ai8vBc0iHThzDiNSZjIdVpeV44jkMI0Dchh+5iMyr9aLppM79KoKsDDD+64A5EkbmCklThag+oWOZUY7LVwkznpBAyIWvU1Jc7fQ6dfVbl43KhaKzW4SHluEGN5O/uSj7rvQOqOHxlwnIDpi8NPbZN7dwBSJAaapJgAS3XfMjRB1vw+qUiSHsaADm4wSQYIwxM9E+N1U48iW5xlwiC22ns6oqUyXZtyBAcZAmeW/oiheAxHCInQnNwy0HulV53fUpgVMWMtGcHSI0bGiX2PiLvd/lqAMtl72bshmG+B6ugp/icvyNq11srul2R0kGD02zzz+qCq3G1gLc3kmJmI6GNuqynb5fIPn9UXbrxBG0mZ5iNJz26olK2LSyFKmiacu5XLyuSo1wLYe1xgOka8vTRDspVaRktc2N4kdZ2VlqnDhwmQQMMiRM89OsdEWy8HBuJ5zIggZAEA5weYCpWoljDWTnPRxcsxeCtUbRhaXtBdoC6BhnkZU9xcQOs9XGPhPxt2I6dRmmdenTrt3wkSC34v10KS2u5yBipOLm74hDgRrkOqbXZF5zsIv09ixjdHWbov5lVocxwIKd0rUuB3VeVSg6Wuy3GxV6ujjthgPOE9dPVNawRZOm0qyPoOVUuy+21Igz4Zqx2e1BD1HhmwIpllOpWXUGuBdqB+vVMKKKKzuC2R2ezRm7IDnotm2vtTFP4Bq7Y+HRGFgc3CQCCIIO6rV61rRRcW03Nw6txNjLlI5I7ZuuOe3oAWZohbSuf2nie1Uo7VoBOmXdPg4ZIyx8bH8zDlGmcyo/f4ReGmjxbbS8Ng5cls2oCOarH757c5NLRO+qa2S1ZRsFZXdGfBrQdVpoU5ZEZIoP8ANR1qc6wnMwiFd4yGixDlp6+qxZk0qllvulaSGWiiC45Bzfi/3DMI20cOnD/41Ug/y1M/f/pA3BcjmkvqCMJgA+5/XVHcUXs5oDGmCMxGoyXChQ3DqbOlOSUsRENerXpuw12AEb6g9Rr7LR96NgtcJbr3T7hPq16OptZ2zRVpuAJJAkc+hQrrssdoyp1OxcdBkWnwB+hS2nB/En9Uz3Vkr1R9neMPbPZOzhIXtmuVoOJlanUIHdB7vnuvL34RfZ3BzzjpjPE0E5dRsldtsD6paWEAQABoRyyWZb3jP7obGOeESW27bWHl+APM6tcDluEU68Q5zcVPs3saA4GRizMOz0yyy5KuufaqT3Uu+KgGIAEuBB0Pgc9eSEvC12gn+LUGNrdCIcJ5hKnTOz5nHfxkrpk4duC6U7y7Wq8sbIY0QBvtOe5PyR9ppsqyG5OAkgxOeRy8VzG7OIq1neWwHOeGwR/x+aa0/wARS14aW4X95pIgEycwTEnSEEtFPO3HoZ7aI+FyTrEDI8zpp4JZbuEaZmG088icIDvI7ePgiqXGtJ4a104wc9htH/6zR5vtj95OYA7sYTtty1KTm6ryhqgplFvP8OrRTp9rRDqrcyQ2XOAGc4YBjwlI2tqU4dXpOwOyl7S0ep3yXVbwv1wp4aZLWQOQc6CNdDr7c80quy3OrVwCJD2FrwWh2IAh35gQ3IFdGjVylHFnruIel3bi8enYqJvumWimMm5ZbZTHzPqjbLXY4kuAd3Yz2nWIz0keadUuFrF2xNSiWHCZZJFMlziAWtjuOAzABjPLZKbXwaymSaNpeYMYXM7wMnImREActj5NTrfGV9eBiV2N4pr0JLvoMwOZgILaYLDLgHEv7xxZgHC4BoiDGs6j2SiA4gwZa0hzSHYSXCZ8g4Z9D1UNruO1NpPLXsLMpgQ6MQAjI7kZSNDyKisb61CHuoY2jI5YmmQW99qpUouOVjL/AJ9xM8xlhp4X8xt2Iat30qlUCkYLiZB+CYBaBuCTI5ZjTNCvsI5hHUWNwmQXOgRkYa7ECDiyju4hGcwFtSsxOyY54SwcnURcZvb7DTgGygWtoJ1DgIJGcct8pXSRY3YsILpnST8lzW7rO+m9tQCHNIcPLTyXXOEr4/a6gingIEucYMbd3qUqL65Y7ioseXPYTRZDj3jmRMx/VHG2AKC8iaOeZad+XQlIrRfjRJJVvTGtYQyME9x068z2jRMaha8U3lTpUmVKhgYsI3zcD9p8lVqXEDQ8HN5Gzc8/Fa3wH23AKvcptMhgMkk5S53hy5oJWRcWmbKKG1sv+m+jg7EvaRqYw+O6QXfZ8P6zTmwWUUmhtPujlqPdQ31bm0mtc4AmY7vdJ8t1DKvq3fYFYQTZKEnLL9ckZdtsl5bPP2S2yWk1GHC17JyzGccwULZbBVYZxlpzjugZeaZCxRMfBc2VYy2+SnDx4qnPbWP98/1HyiERZb7r0xDgKkb/AAu84yPoqPe4Zw0xeC0FvQrEjbxK7ek6ehB+ixe97p8/szw3q2QFsu1/mGXqFV7zuGo5/bAh7ZMgZ+kZKx3lacNMnoqvdtqcxz3sJInNu3jClupcZfhvHp2KoSYnvC0FksklvI7KqW2pnGxXRrVb7NX7tUYHczkPXZUm13U11Yim+WfzOEeg39lLG/L6bFh/t9ymEW+AqhxJXslKm5tTHiAOB/eaBnlzCW3feJr2guIDZqYyPyNxHOegJnwRts4cLu9Uc2djkBkMo6QFUbzqmzVCGuLuogeuy8vZzeI8lNea3kswt5tL6b6M1KzThfgbM09GSP8AMT/uTe869GvTNKtTDagEB+lRhHxa6joZGa5FZ72fSrCox7qbp+JpwkSc8hkro23ujFid3yCYzJj4Z6RKVdp5Qaaf08j67o25TRIPw6DgKlKuNT3ajdTnERrt6bJTff4aWn+77N4jZ0bdY9VYhe2kgmN+pzAaNtdPbm2pXk2oycZBAkxBGKDLQScx489lntr4fEmtschy09ctn3OMW+y2mzPLazHNdEd7Qjo783kpLu4kdTI0yI2V8v8Avdlek2mKTgGMwOJzxHFLC6ANJyynqlD+EKL6by2rhc3DGKIM4ddSCZOmkaLqKyEo4sX2OfLT2Ql+HIFuniEVquF51JgHTmITll706NTuiZMZdciVWbNwLaD3qbmAjMDEcW0bZTKBvijabNU7Os0seIOxB5EEZFJlparZ/A9vAxai2uH4sX9ToHD1vpvrkgs7pxAucGtlszMkDXTqndW2UngU2FpDHA4j3naOLpMwZLvUbZriYt1SZxGfb0T67uIy0AOyOmiG7RzUcRYdWujPaWx1q03/AE6Y/ZwG1RUa3H+UAgh2nMRso23XRrsymnU2wmM/5tY5e/lQqt5PZT/acGJp7pMgkSdS3XURP3WUePpiMiMhlHhPNR+63RiulFa1FPDe4Ze92OoF5eQ4MJa6QWu1g908jISd2BxmmPIFS31fRfSc3FiLoEfmz1M7jz3CX3Td7jBggeBVtcMR6nsczXXRfwYz6+B/YbM6M2ldF/DOt2dVwg94fI/9qhWVkQDK6TwM9nYPgAPa7vH8xB09PovU/wCqmcqHJ0M4XgtIkEQRzlc0vu5G06rmxIBynlqPZW+zXrhOuSFvii2u8OmMoMb8l0rWpRGx+FlSs1EDQQnNis+LeIRLLrpt/LPjmp2vaMhAHJc6c8IJyyb03taIDRPPdei1jcCfAShqzfRQYc9h5qKVkzEkPrHfACOq1aVZuF0ef0KrbVG6sVXXqJxjh7gOJFbcVCrgOYOYPNv3RdJwOcpZedUvaCTOAwP9UmPUBTWepDQOimc8vY92Dy4cligZXy0WJns5Pc0YXs/+C7wH1VYsehIMO9iFerFZ2vZhcJBCrtv4fNJzsiWatI1HQldqyvLyjYS7FQvczOIQeipTL+LXw0uIkgA/EM9hyKvd8WYwfzD3CoV7XNjfiYcL9Z2P2KilUm9y2uxxWw8s3E4qtFJ2Q65+E+wS+9bknEaZLxlnHt13z6Kv2XDRqhtVxjMZZec+KtV31C1sseY9fb0UNkFVLYsrs9otyt2jhUudBxDqBI8lJ2FWyUwHDE2ZboXD+it9kJJLfjMNMkczoDOW2anvm5P2imXNM4Th1GeQgDSTGfggd03tLdDYUwTytmUYcSmocJI320nfxVgu6vT7IMc44sRJIkHmDnqqpeXCjpkAyjLE99KkG1Bm34T06ptirlHMGZX7VS6bFt5H9/2doI70CWl3Mbxl4nzKVOcO7g0xiZE5T8phDWy8+0yJacME55nQacvujbq7Ko5kuiCcTv5QBltn/VbGLS33PNrI3sFZgMOkctZExJncAb5wdkwvrg1tqsn8NzXPYRUIZmHgNMtmIxQ4765FKK7od8UNOUtMHMCcxtn6o2z8S1KVnqtYwiYacOjWkgTO05Z8ypvi6lKHOS2ySnW4+hU6hYMLW2ZpLBDgWnw7w19UmqU2h+ItETOGJA6Z7aaq0uq1agDqZyJOcnNwGhO2Q3+iPs902erSe6u2S06ghtSS4RD88QlwmQeSvjmtZed/1IpQjb8iWUbcJVKVpc6hUDWte2o3INDiHc3YSNYgxI25LntusBoVqlHE1xY5zCWmWnCYkHcK3VuG6tACrZawc8PMCML4GYeCThM5ED/pVWtYHsM1GPbJOZGpEEwd9R6p1Eo74ec/cj16k8dUWsfY0sdNxdM+6s1nDgPi/wCSR0A0c06sVRpy73sl35ZyJIPpE/ze6tnB1rLahlwgiD7Qfn6qoCo0bH1CbXDawH5T6qaGVJM9Dk6GXEGNkddpE4SlF32sPGF3kUe1pbn7q2eShjWrZBrmg7VdDoLwcuW6MpWnEMjnyUwrTkRl0JCncIvkDcQCrGRlQ17UBoE/ve7mFssgOAmOYVaAzzUltMq3gJMLstqlTvEqChUZMaH5+CnqVIGSbXB43Z4gt1Adg528j/7AfVQWUFwUFrthBFOJD3AHyIM+yOpOgJ9dKmDwEMbksWFy9VyijCxXVUyHgmL2pHd9aCnmoVj8gMrvEPDzXtLqbcL+mh8lyDidgokyIdOnMrvtUuDchiXLeMeG+3cS9sGSQRk4Tn5qa9YXVgONjisHFbc41HF5Mkp/cd4iGUyQDGcmPTr4ra9+E6lOTGNo1I1HiEhFLC4GZjyPkppRjbHA2m7oeS32+8QwtwnYhw3PXxTGwXw0YSH65md5gGRz09AueVrc8nPpnuvW26oGBozic85SPdPhxkujrYpnTLxtLH4SwZRnvnz6eHRL7Q4Bplsn29VVbqvbDha8uwyJHhmMuWisNk4hcYbA19R9FFZo5R3RbXfCzYT3ldocHCn3XbjQ8xly0SgXJaaALn03Bri0TuJzbI2nXyXRy0R2n5znMd4dZ9I8Fu26aVamKjnkNgGRqd46E80UdVKpdPKClpIT+LOH6FDsV8Bshxh0AQf1kmFkt7nB2GDlBgxIBmMO/wDRT2+4A+WsBdJwjIYj6Kp121rO4sE5H9Sqa+m3LjyJslKjGd1/OS0073wswNGBrhDgDIeWw5kt2h2/XoiLtql5a5wGESBOpnaZ05cpKo1W8HuMnXwRtivlwOkkwNSBl02KfOltbio62KeFsXqxXqMw7ICWkHKIOzvPbmUdYbJStYeHwaTcgNHl7gIDG/EIAJLtMusKm07eM5kzt06nnp6Iiz31SYWua3C4SHbtdpBzzB2PgEn2aWXjPgqjqVPCbWHyGcWcGOsNfB8bDm1+YnIGCOYnwQVgs5n4R5ynXEvFlO10aVJo/itfMjJobhw4Sd9G5dElo2YgyT7rHZ1pvGPQ4WohGueE8hr7P4eiKu2i5rpIGiBazmUXYqffEGfVK2J48lyu10wrFZ7ThydmEjuW7KrgIpv9CPmrdZLheYD4bz3PoumoNj2wUNac2mFuLQ9u4cob7u0Unw0nMT1SOta6rdDPilyrwzVuOLVedQnMCAIgffdKKlczooad7VSY7PF4JhZqb6gkswgazmkSr6nyFjAIHF2QBlM7HZCPjdPT+q1kN0UTrSjjWkeLDdtWkw/CAee/ql19OZ2oNP8ANmRtIS39oK9FST1VSlhYSAce4cwEiVimZIAELxEAE2apBVhsVaRCqF13gKtNtQfmGfQjX3Tyw2mPJUQeVg9KONh1CjtFlZUEPaHDr91IxwIWA7LwsqN+cF5F1HP/AAHX/S7fwK4rxDw8+nUdDSWydoI6EL6aSu9eHKNoB7RgMjUZO8Z5pTqi3lbGo+WKtm/6UHZeS65xd+Fz6U1KY7WnvGVRviN/Fc+r3SR8Jnocj66JUouJolcyeqJslucwgnOCCOmm2i2qWaDBBasFHwPh9kpmxnKLyi2/vIupSWySJnPzyQd320w5pdhawTAzkjr9EjfbKrYAJgCM/ugatd5mHROsZSkKiOGvJ0/f+GdA4btDKlXE0uAAJgEZEAkHPLWCpL5uUWquXMIkhgyAE9wCSB+bLPmVRbltponVwBO2Rg/F6roNkvGIqazHe6xz8jl0UepU6Visu0tkdRu3uIb1/DCoScBaSIGRyJgmPZU203S+hULKrSHDbn1B3C7sbays3Fil2IP02J72e+qy/eGaVou6q4hgLs2PImoxzXDQnODkIB/MdYW6XU2ufRL5cN58CNXpY46ksSzj6nFqNEkAjfqFjrC4nOPVF1LofQeadWA4bBwdoSNR4KTsuoVc24s4Mtnggs93HXE0eab0qLIl1QehQLWDmiKTRG6nlLPIOQxwpjQyp7BVaHtMnXkg+zHI+yks5AcDHugNi9zt1122WjwCcMrBrS4mABJKot3341rBnnAW9qvl9UYZhvLn4rswnsUuIVeFv7V5d6eGygbZMWZ0WllpjU+iMxJUpZZqRvZLCHODGiJR191G0mik0RGZO8qK564FZo5yPUZITiUkVnz+hsigkotnu4oq11G10qF5zRljs06oEshN4N6FAu8OaKoWUT9US2jt+gpmwICakLbN2s8Vi8wDr5LEQJS+Fr2DH9kcmv05B23rorvRqwVyg1oMq6XFxCKrIdONuvUbFI01m3Syq+C+ZF6sVsjwKZgqm0L1A2Psm9jv5oyIPt910PmI2h2CvUCL1byPt917+9W8ne33QAhqpPFf4dsrTVoAMfqW6Nd4cirT+9G8ne33WfvRvJ3t9141PBxCvcTmOLHt0MEEfRaHhOm/QFp6fZdivSz0K477Di2cIxfPNV2vcWDNneHkD6SlutMNNPk5rX4LqD4HT0MhL7RwzXbrTxdQJ+S60xwEB7SJ8AiGhv8AL8vulujPB5xRxA3S8a0iPIhb0q1SmMIxATME5TETHOF26mKZ/J8vusfYaTtaQ9Gpboku5scweYs5BZb7wiDi08f0ETe3HFoqsdSa44XHEcozyJ0jKRMLplS4LOf7lufRv63Qz+F7N/6Rz0H3SFp5J5RY9Za44bX2OR06IJLnSXO1OQlE9g3/ABLptThWzj+6j0+/VRVOFqMT2eX66oZUzIJJyeWznDKTZ0KLZEd1k+ZV2PC1MaU+fL7qJ1wsGjPl9+qX7CZnQU42gx8DVAbUZ0CuhuNv/r+Sj/dYGYZ7BEqJBKJBYpMZck3ooOkzCcx8kVTrDkVZGLSG5C3OOxR1KvIlLm2ocipBVB2KxwPZJX2zC4FuoII8k64lrtqUqVQDNwPyzB80motbyPstrVWGECDE9EcU4pmNpgVnsxcU7oUMMDdCULQ1oyB8ckWLW2MgfZaogt5JxTIndYHtI+Y3QrL2E4SDPkoqtcdpLQY1OiIw9qseCQCY2WKYW0cj7L1bg3JyxyPuJxFdsc/usWKCv50WvhlybqjKK8WLqwIGNbIckQVixelyAYsWLFh4xeFYsWo8V+86h7TU5aKOhUPMrFiJ8jQ6icx4j5rC8xqf1CxYsZ4zGeZXpeeZ/RWLElnjVxXj3HSVixYYZPdPiEHUcsWITSF7jzQ9QrFiE0HcVixYjRhJTRVJYsWngtRWrRYsXjD2np5L2z6LFi8YQ2n+0CKWLF48SALFixMPH//Z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18440" name="AutoShape 8" descr="data:image/jpg;base64,/9j/4AAQSkZJRgABAQAAAQABAAD/2wCEAAkGBhQSEBQUExQVFBQQFxQUFBUXFRQVFRQUFBQVFBUUFhQXGyYeFxkkHBQVHy8gIycpLCwsFR4xNTAqNSYrLCkBCQoKDgwOGg8PGiwlHyUpLCksKiwsLCwsLCksLCwsLSwqLCksKSksKSopLCwpLCwsLCkpKSkpLCwsLCksKSkpKf/AABEIAMYA/wMBIgACEQEDEQH/xAAcAAABBQEBAQAAAAAAAAAAAAAFAQIDBAYABwj/xABIEAABAwICBQcHCgYABQUAAAABAAIRAwQhMQUSQVFhBhMiUnGS0QcUIzJCgZEzYoKDobGzwcPiFXKy0uHwFkNTk6IXJGNz8f/EABkBAAMBAQEAAAAAAAAAAAAAAAABAwIEBf/EAC8RAAICAQQABQEIAgMAAAAAAAABAhEDBBIhMRMiQVFhoRQycYGRwdHwQrEjM+H/2gAMAwEAAhEDEQA/AN3e3rmOAAmcSTzjnFzqhY0BrSlbdVOoe7X8Uy5+VZ2s/HKMAJkGwaLqp1D3a/iu86q9Q92v4ooAlQKwYLqp1D3a/inC6q9Q92v4omulMLBnnlTqHu1/FJ55U6h7tfxRJPDEBYLF3V6h7tfxUouavUPdr+KJNCcCgLBvnVXqHu1/FKLqr1D3a/iiYcllArBguqvUPdrpRc1eoe7X8UT1k01kAD/OavUPdr+K7zqr1D3a/ir3PJ7HSgAd51V6h7tfxS+c1eoe7X8UVanJhYH85q9Q92v4rvOavUPdr+KL1KgaCTgBiTuChs7gvGtEA+rOcbCVOWSMWovtjSbVg/zmr1D3a/ik85q9Q92v4o0mkKgrA/nNXqHu1/FL5zV6h7tfxReFyBWCPOavUPdr+K7zmr1D3a/ijC5AWB/OavUPdr+K7zmr1D3a/ijCQoCwP5zV6h7tfxXec1eoe7X8UXXSgLA/nNXqHu1/FOdcuBaDhra2Rd7OrmHH5yKlCb4+kb9b+mgYLuflWdrPxyjDSg9x8qztZ+OUWDlkbJZTZTC5JrIAk1lyYCnAoAUKSVHK6UCJdZdrKEvUVS5SHRZdXhQ1L1UqlUlMCVmtpd86JSisqzVNTYiwosscrNNQUmQrLVpGWPCdKaFRr1DVdqN9Qeu7rfNHDep5cqxxt/kvdjjHcxdbn3f/ABNOHzyNvYiAUbGACBsTwVnDja88/vP6fCHKV8LodK4FMLk1pnHZs48exUnkUPxZlRslXJq6VQyOldKbKSUAPlJKbKSUAOJSEppKSUDHShV8fSN+t/TRKUKvj6Rv1n6aBoFXNT0rO1n45RPnUAuavpWfR/GKJtqKVlGi7rrg5QNqJ4enYqLLCnwqwqrjWTszRYJUb6sKs+5UDqpKVmlEnqXChxKbKcwrJoWE9jU5tOVZp0oTFY2lRVtjU1oUrQmYY5qkBUcqteXRaIbi4/ZxWcmWOOLlLoIxcnSH3VcudzbM/aPVG7tVmhSDRAUFlR1W8Tid8nOVY1lDDBzfi5O/Rey/n3NzaXlQ+UkpsrgJxOX3/wCFfJlUF8+iMRjYsTn6u7rf4TtZMc+U3WWceNp7pd/3gcn6LolldKj1krMcfZH2/wCOK1lyxxK5CjFydIfKjq1DkMzt6o3pOc3DE5Th8BuG9cxseO871zQ1K1HGL9fYo4bOZC0mBogZD4niU6U0lISuyMVFUiTdux0rpTNZJrLQhyF359I36z9NEdZC78+kb9Z+mgaM1cn0jPo/jFEW1ELunekZ9H8Yq+HqJcsConc8q2uuDkWFFrnkvOKqCpGlFhRLKUJrQpmMQI5jJVmnRTWKVpTMslaxStChaU8FMySp4cqtW4DRLnBoG0mAhF5ywtmSBUa94yY04nZnlHFJzUe2OOOUukGrq71BvcfVH+7E2ypECXes7EqhoikajedfiakEbgNgHBFQFyQi80/En0vur93+xSVQW1d+v8Eoeu10xV6V0HOgQQNgOLsc+DRvVc+pjhSvt8JerZOONy6LzcpOWwb/APCa6rKa985pkrWODT3T7/0DfoiTWSayY58JGicXYDYOsR+Snn1cMPD5fsOGNyHl+EkEjYNrj4cU41CYnE7GjIH8+1Mc6TJ7IH3KSNX+Y58BuC8x4cuae7L2+o+y95fwX3Riqj+ooETtcfWP5DguBTJXSvaw4o4o7YnLKTk7Y+UhKbK6VUycUkrpSFIZxKF359I36z9NEihl+fSN+s/TQNGZuj6Rn0fxirwVC7+Ub9H8ZyuhTZccnApkpQUgJGqdjVA1ymZWQBap01ZZTVEXSU3hTM0wiGhO1ghDro71Gbgp2LaGX3TGgkkADMkrJ6a8oAbLaDdb57sp4DahXKjlCwEUgdYk9KDlGwoFpGm17YmBAMzHYexcebUVwj0NNpU2nNE1bSNW6JNV5OBhuTfhkgFQvbcejLXGnqgnV1miMdUjb2Yq5TqBlFxc4AExBIJkHID3/YszpE1GPcPSUX1NUc0WkHUj13k4tnYInPLCeTBCc5Sk2evnljxpRr8kesUPKmCxmrRLi1o5wlwAkDHUDRluV218preiatB7WP8AVcw6/wAWwOGW9efaNZGqNpgcBgn39lzkQ7VI458CFp6uSnV8HO9Birr6np9ryqbdS2kHgTAkQSAcXOHsN3TiUdt3sxLYxzIj4LxTRvKCtbufSp/80DECTIBGGeJlWND6UqOY5jKz6TtbY4gg7TBTTjjn401b9/ZfH7nNLRuScYOkvr+J7NXumsaXPcGtGZJgD3ptW7Dd3E7B4ngvM9KXl5csFq2ox+Ic97tVrg1m1xGAx4Lc6E0c8tY+uQ4NHQbBGvA9cg5DbxWNTrpuoYO39Dm+yLGt2RhShJGuRgfVBwc/t6reClnMnP7uAGwLi6SnUusch6o3nf2KuLCtNHdPzTf+/j+TmlLfwuEPaIx2nIbhv7U2UhdK5duLG43KXb7/APPglJ30KlSQuVzAq5cuTEJKQpYSEIAQoXf/ACg+s/TRQhDL/wCUH1n6aDSMxd/KN+j+M5XQq9zS9Iz6P4xRFtBTaLFcNTgxWRQThQQFlbVXBpVxtBPFEIoVlGCl1Sr3NhdqhFBZQ1SqV/pWlRLRVeGF/qz9+GQ4ozVIAnAQvMuU4Ne8e4kFlPoiMRAxzH+4qWWaxqzp02LxZU+iK9tJc/EEl2sHA5yZw9xVO8rkOPZA4Rkqulrx9MNAExjnH25ofZX1YvNUtwZg0OMNLjDcz6xAM+5cKxbrkeusm1peoxuhq9W4aw6zXOksEiTHShonOBtRXSdu+pV51wa5xDQXEQdVoDWtDRhMCJO5EKdRwfSqtAFSmTniHNIh7TwIJUrrhpwewhrGkgiDr4w0SM5+KnLUSSSS59UbWOO5t8/PqRUntaGtcQDhliduYVq9DGiWYhvR1yT6QnGYBIYAIzOMHiqF3Qa9sthjmnDEudltO3JDTdvHo3M6bukTOBaeHxUYK7r+/J0yl7hW0c0yQRrnJ0mRvA4LrrSdKkx4dIqYY7I3/GEBraPrGHM49GYMDcrdowjpVIc44aruk1oGR49mS08UfvOVk7k3SVGt5OUWW1IXdzi6u7VpMcAHPIPRc5u1smROGS9IuuUVvSp0X1nuHnIlktcS6GgnotGAE8AvGXsL3glz3OMQXERhsDYho3RuRKlZ1qjg9zzU1QGjWcXENHsgnYs4s0cDc3zJ/T4Ry5tG8rW58Ho91yppuuqdtSBqGpqlz2EFoa7YD9pOwHetOLY7Y8OAXm/JNobfU3askhzZ6siZ+xekuqL0tLJZv+Z99fh+B4+rgsUljj1X6iGj2JpYo311XfcLu3HHRbkLgQhrryFEb7ijePaGSE0hBxpOFbt78O24pqSYtrRdhNITNZIXrQqFKF3/AMo36z9NEC9DNIO9I36z9NBpAq6b6Rn0fxiiICp3TfSs+j+OUSDFI2RgJdVShicGICyHVK7UKneQBJIA3kwEC0ny3tKGdQOI2M6X2pguQqKRTuZK8/vfKq951bajici4z74CCaS5Q39Qw6q4A4kMGrHbCw5xTpsvHT5JK0uDccr9JilRdTaZqVBEDNrTm47uC88udIObDBAhoLieySexV26dMFrpLhtzntKn0do0VKfP1JfrEhjZ6MAwSRtOGRwwXDkbk90uj1cONYltvkEUa77iq1jRLWn1gMAN/FHq1s0lg1Tq08hsJzJdxnEqdhLWkAAQRwgRjACU1wGTguTJlbraqOiEPce8Y7IwwlMrxTBcZ1SMpndluSaLuWEuNUHUYJMRLgJkY5bMUHvNJvuiWshtJpI1gMwNg3QNqgscpSt9ep0tKCooHTb3O9EzFxzIAAPBWadpU1pf62Zx/PKBuRG2sm06WAyxJJ2DgiNpWa9oIaSd5wx7IiOBVpZ4x+5HjqzMYyXMnZVu3c2xs5gAOJiTInAbtvYUItPSF7iSQX7MoGIHZKu8rdMtrBtJtJjKmucaY1Ww6Bq6smIx+JT9E6M5tmqSS0HE7ytJrHjt9sxvcpddFltUAzMAZ/DfuRSzu+iA0yCZBGAKomxa8OBkCDjlgQUMrXZaWtaRzbAAN5gQAFybPE4XZ0OVLk9D5M1v/cUntGv64fH/AC24APduBOA7CtlcaVYPaXi9HlTXZT1BU1GnHVbkT+fvTH6eqOHypBO+CvT08vBhsSPH1Gllmnv4PWrjT7diHVtPHYvL/wCK1/8AqE+4Jaenqw2g9q6PGfsQ+xNep6FV0u47Uxl4Sc1iKfKmoD0mT2Yfei+j+U9N8B0sPHL4prImYlp5R9DTsrlW6FUzghNKuCJBBCs0qy2mc7RrrG41m45hTFZjTukXWuj6lUO1XuhtPfrE7FjtGeVauyBVa2oN/qn7FdS9yXht8o9VIQ2/b6Rv1n6aEaM8pVrVgOJpE9YYfEIrc3DXvaWuDh6TEGf+mt2Zaa7K9yPSs7W/jlEw1Z/lBpylbOa6o6I1TqjFxisTl7lh+UHlQq1JbQHNNyn2j79iwNRbPSdKcoKFuJq1A3hMuPuWG0z5Wsxb04+c7E/BedXF255JcS4nMkyVquSHIR1xFWtLaWwbX+ASboooJdga/wCUV1dHpPe+fZEx8AkocmLqpi2i88SIH2r2S10fRoNinTa0DcBPxUV1pprcFPebXweY6I0XqNe8fKRqiTgDtwH+4Ka70tDHQCHZHcDtKuVi1pcBESSceJiVlNKXuu/AZSTGJMLh/wCybPZh5YpkfO1HkgRu8Ud0XTq0aQa5we0SQ0T0ZJO3M4qudHGixusAHVMfo4fDsUhuIIl8N2yf9lay+VVEeODyW2XufkcYnh2SqtcbcANqnfXYQCGy1usNYGHGfVJbMCI+3aqWmtKgUYacZhuRqTABxGMbh2riUZOXBe1BWZ3S+kCTzbS7V2zvWg0eDQoMBYS6BMCc+zHahuj7bWcDGYaCCMOI7TC1VZ7GgF5iBvgk4CF0aiajUIqyWLc28khadYhgPrRAMxmZjD3Ifc6XbTbOTpOAyGOH+9iGm9q1nup0pLQSd2AOBcVetdA6vTqdIjbmPguV4oY+cn6HTHI5XtI9EWsE1Hga7zIJza3/ACjdOqHtLf8AexTW2jKcEuMviWiejvBwxJGGf5KuW805ziZkANbgI1ZM++VLI1kd3z6IcdqVEd7WDGEHPIDfuQmhViPR9pOMyMPctFT0dbV4NTnabzmWukfAyFN/wHQf8ndEfzDwK79Lh2x+Tgy6tXTModWYIjjAhcy0xw+5a7/03qn1K9F3brSoz5MbvY+gdx1nAj7F1eFIl9qx+5mC87Ae04D4lMqO2nPeIla6j5KrzbWoAfzvJn4Qr1v5Javt3VIcQ0n80eDIPtWJepg49870wNOzL3L1G28kdrhztxUqHaGAMn7CtDo3kRY0YNO2DyPaqEvP/kYHuC2sMiM9bjXXJ5PyXtrp7wylSe9pzMHVHa44Bep6L5MikNe4dJGOoMh2laNlMgQIY0bGiFQ0nctpsPFUjjUOThy53lfVHkvlIv7qtW6dJ7LelhTgdH+YwsSKi96bWDhBgg7DiF5/y95GNYDcUBDf+YwZN+cOCFOzUXXBhnFFa+kqlJwLHub8pkY9piDEYK9pJ2P/AHP62qhpkembx1Rwc4lxIbJP/wBj0PLlYvzl/K3+t6n0FoR91WbTb7RxO5u0pmQ1yD5Lec1ecqD0VP8A8nbB2L1V7w0QMAMANwCSx0Wy3otpsENaPidpKFaXvYwChKQl5mV9JaUzAKC1apKVzpKrXtbUHEj3AbyouVcs64Y74QMu6DiHk44YfFD9H0gxxloJdEOJwAGKt0qlQDWkQTjIgmTmAVWuQaUvPqujjB34Lnc1K0j1YR2JbiTSpLiXl0R1sjG7dggdXTTC2GjWcDtxb2hWrpxrMeQXOALGMa3e44mPdHvVjR/IJ2rztao2g0STrAkictvuXRjxpK5vk5M2aSe2HRdsOTBrWzboXIpgy2o1zcG8Gja7FR2PJ5sucHGGkYugug5cMeCkuiOapUKTnFlJxdrOEGo85O1BkADtUl7o0ClJdiACTMgH3bVz55/4xdFsEGvNL8rJ2htMEmN4k7vz4IJc3VS6eGUWGHEAnEtG9xd+SMaLv7TW1a7XVXOOqz2gAfmjbxW2p29Om2GtaxjccBAARhwqPmlyyWo1DukYjRmixbGpSLtY5kxEyJ90ZIhom75xoJhB2XvPXdR09FziAdgABaD9qZo59XoloBZ0jnBzwjtXPqcO5tt+x2afzRRqbiB0pE7Fn6gNSoHOkauTdnaVG91Q4uJlxhrN7jkPiid/YmnBzECe3ataPAoPc+SerntSin+Jcs3ovbNB2BZy0rIxbXC9Wjx5oP2rAMQiNKkD/wDqC21wiVC4W0QkFqNu1XaVBu5DKVwrlK4WiEkwlTaApS9DxcJr7wDanZii3XuYCxOn9Kc5U1QcG/erOnuUOqC1hlx+xZRrzKhOd8HRjhXJoLKsQi4Ae0tcJa4EEbwVl7K42LR2j8FiJtnj/KfQhtbh9P2T0mHe05KvpNuP/c/rYvRvKPonnbXnQOlQM/ROa880lmPrP62K8WbTtFC8b6v8rf63L1byccneYoc68dOtjxDdgWE0Bonzi5pNPqN5su7OddgvaaTQAAMAISkycnSoS5HRKwOkKpLyOK3N9UwhY3S9KKhO9QkymFALSGkAwOGIgS4jMDgqlYgMaMZiSMZk4wZ9ylubUOc4nEkaoGz3qoaufOgy3NwxGcAnivPyyt0e1hikkxXaNLyC5xGUNGzjKivqnM9E4scJGCS70hk5pmJx3obcaSq14achmYGAyhPFCU3z0VlKlYujLc6xDQdVxBb2xmT7yj1zfGr0XerTwAPtuAjW++FFo+m6IaAABmfsXVtHv1dYGfsyVM2aK4TIY8du2hWHVl5wAEfYs9pLTznMdSY7oA5Rmd592CluNI1qh5mmzpOJaeG88Fes9AttGlzyKlaqNXVGIaDn78gt4cW1OeT8jOXI2/DgVdF6Cawa73zU9kNOHCCEWGu4jnKr3MGbS46o3SNqdoyiB6zhrRMbABsG9XKVIF2u7DgBMyCMYwnbBhceTUScnydKxwilwZjSmp0nU2nWYcTJAdIiY2dgSaJ0+BDDE4AQD7pA3J1XR9Q1tXVhtR0k7gTj9n3rRW2jKNEk02AE7SdYjgCcl6PhwnCnyc0s7xy4/Qk0fTc0l78yAGjcNpPEqxUuZzyUL6ygfUVIwUVSOKcnKW5jajQDLfgpre/jA4Km9ypXdYDM47FSNmKvo11vecUQo6Q4rz20uXHbHvWjsnB9KZOsMDiszns7ITTi6aaNZS0qN6lfyiYwS5wC8+u3vacHHEjBX7O1gzUewRtcZ+wpPIibSNJV5XvcNZlMlm/aeIUFTlC6oOiY3g5j3KlQ0vQ1gwPBJ3ZJmldVjg4YOz4OG5c/jU6MppMlic8ykAU9m5tRoc3EH7OCfUpQrJFbGUTBWi0fUwWeDUY0Y9NCYWuKAqU3Mdk9pafeF43p+1NKq5h9g1R7tdkL2dq8y8p1rqXQcMqjXn3hzJVYhBhbkPZBtNj9tQs+ArFegNK8t5M8pG0xTpvMampHEc6T+S9BttLU35OCJLkxJHXtTpIDpujLdYbFparGvCo3OjCWkZyoyiysJpHnRrNa53SJkk47DwQ28vS3LEORzSvIl4eXNDhPvHwQV3JitMaxjdC5lguVs9aGpxpFG3Y1wLjmScERs7EEbhu2lRUdGBry0klzM905wrwrtGJ2LGpntW2PZbBDc3N/kXKDg3AbFFf3sDUbi5/2Deq9+5opB1QFuMtbMF26Y2cENtrvM5l2Z/IcFzYNP4j3S6HmyqPXZduqvm1MGk0Gq4dJ+boTbO2LjrGZOPGdqWgZlzsdgCuWtQZjCFfVZv8AFLoNPj8u73LlrZZbhuy94/3JVNMXzqfqjcCGySYkfbMKRt+7BuQMyfu/NNoRrE5kfmuTBic5pPopml4a3Mp6PuCekQQCMjnM7tiuF6ldTlM5kr2oQ28eh5M57nbIiF1O2c6YGSsCki9Gg0MGqqUSbMzXokS0gjWBx3LLVmuDiHZgwt7etQS4sGvqsDW6z6kACcO0wrQdHbppxV2Z+nrDKVc83fGtLmjI5iVrqXIerHygb/K3881YdyOeG/KTtxG1ac0Xnq8TVdmctdD1K8esWt4wP8orW8n1SsQ51XVIEQMcPerbaNahqt9bWMCEZudJczTgmXkY8FyNOU+DyZ4/EyeVdnl2ktHVbStqkE49BwHrf5W2sy64otlhB3kQuN2asDAunAkTC0FrYdCNbpb1PPjcvQjlwPFKijaUBQgQOlu3q1pG+ptZJwWO0tygeKpo6vTa6Md/BE9H2FWsQ6sNUNiG5yeKhCGT14Jqw0xstB3ojowYptvYvOAbA3lFrazDBxXSkzdkzQsL5V6fRpO2h1QfbTW7cYXnnlS0k1xZTaZINRx+LArRCPZg9I+zHVb/AFvSW2n61LJ59+KXSGOr/K3+t6qPtX9R3dd4KvBo09l5SqjMHCewrSaN8qNN0AmDuK8tfaP6j+67wVd9k/qP7rvBPamZbPfrTljSeMx8VfbfUH5wvnak6uzIVO67wRG20/dM9mp3XeCy8YuD3CvoG1qmS1snaDBQu98nFvUGDntncQQvObXlpcDNr+47wRi25f1Rmx/dd4KTwrui0cs4/dkHr7yYueQfOCYyDmj8lW/9OKzcnsPxC638oj9rH90ohb+UE7WO7jvBChXCE8k3y2CqvI26b6rA7scPzVN3J+8bPoHADcWn7itfT5ctObD3T4Kyzlcw+yfgVCemjJ2zohrMsFRg/wCG3IONGoAOCs29lUH/AC3icT0St0zlKw+y74FSDT1M7HfAp48Kh0LJq55O0Y6nbO2tPwKmFsdx+BWs/jFPcfgUv8Vp7j8P8K1HO5sx1a1MYNPwQ4ur0zLWkjaIML0L+KU9x+H+F38Up7j8P8JpjWR+xghfuqdHmnhx+aYS6K0TzNXnOk5+M9Bxz3LefxanuPw/wmu03TGw/A+CdmlmdVRmX3NwT0ed7kBNfXvdYBtNxHEBaU8oWD2T8Co3cpmD2T8CkJ5Pgo1rWvqAtp9MjEkgQgz+SV3UMuLBO90rQv5WNHsnulVqnLID2Xd0+CatGoZ5w6QzRHI51PF7wTwmAjlPRIHtLNVuW56ju67wQy75ePGxw+gfBFNk5ylN3I19XkrbPqc4+mHPEYmdmSIkU2DY34BeR3nlDrHBrap+i4BArzlRd1Mg9v0XE/ctLGTo9qu+UtGnm8YcVm9JeU2iz1TrHhivI6jaz8XNqHtDikFq/qP7rvBPYPg2WlPKTWqyGDVG85/BDNKVC86znSTzkz/O1Bm2tTqP7rvBFNJNIMERHOSPptTo0VHXMunDARBbIzJ3jenP0gdze5+5IuTERHSJ3N7n7k03/Bvc/ckXLSMCG94N7n7kw3/Bvc/clXJgMN/wb3P3JP4jwb3P3JFyYDhpQ/N7n7k5umnfN7n7ly5AEg0875vcP96kbyidub3T/cuXJNASN5TO4d39ykHKp3Dun+9cuSpDseOVT+HdP96cOVTuHdP965cigsX/AIrdw7p/vXf8WO4d0/3rlyKQWxp5WO4d396YeVrtw7v71y5FILGnlW7cO7+5MPKp+5vdP96RcnSCxp5TP3N7h/vUbuULz1e5+5cuRQhh0y45kd39yjOkT83ufuXLkwFF/wAG9z9yUaQ4N7n7ly5IB7dIHc3ufuThf8G9z9y5ckMlZfnc3ufuUlxfazRMdEENDW6vrODiSdYzkuXLAz//2Q=="/>
          <p:cNvSpPr>
            <a:spLocks noChangeAspect="1" noChangeArrowheads="1"/>
          </p:cNvSpPr>
          <p:nvPr/>
        </p:nvSpPr>
        <p:spPr bwMode="auto">
          <a:xfrm>
            <a:off x="77788" y="-898525"/>
            <a:ext cx="2428875" cy="1885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18444" name="Picture 12" descr="http://t2.gstatic.com/images?q=tbn:ANd9GcS9e8_XLmYxmNYUuRxdQDS8wwiKXFhI3FIXk0debsOTv2DO6qDr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786322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305800" cy="1143000"/>
          </a:xfrm>
        </p:spPr>
        <p:txBody>
          <a:bodyPr/>
          <a:lstStyle/>
          <a:p>
            <a:r>
              <a:rPr lang="zh-CN" altLang="en-US" dirty="0" smtClean="0"/>
              <a:t>新加坡马来菜（继续）</a:t>
            </a:r>
            <a:endParaRPr lang="en-SG" dirty="0"/>
          </a:p>
        </p:txBody>
      </p:sp>
      <p:sp>
        <p:nvSpPr>
          <p:cNvPr id="3" name="Rectangle 2"/>
          <p:cNvSpPr/>
          <p:nvPr/>
        </p:nvSpPr>
        <p:spPr>
          <a:xfrm>
            <a:off x="642910" y="2214554"/>
            <a:ext cx="7143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sz="2800" dirty="0" smtClean="0"/>
              <a:t>椰浆饭是煎蛋椰子饭，凤尾鱼（爱看碧利斯），花生，黄瓜，酱，有时炸鸡或乌达，乌达。这是传统的香蕉叶包裹，以提高风味，但现在经常可以看到棕色的蜡纸包裹的菜。</a:t>
            </a:r>
            <a:endParaRPr lang="en-SG" sz="2800" dirty="0"/>
          </a:p>
        </p:txBody>
      </p:sp>
      <p:sp>
        <p:nvSpPr>
          <p:cNvPr id="19458" name="AutoShape 2" descr="data:image/jpg;base64,/9j/4AAQSkZJRgABAQAAAQABAAD/2wCEAAkGBhQSERUUExQWFBUVGBgXGBcYGBgYFhcXFxQVFRgVFxgXHCYeGBojHBQXHy8gIycpLCwsFR4xNTAqNSYrLCkBCQoKDgwOGg8PGiwkHCApKSksLCkpLCksLCwsLCwpKSkpLCkpKSkpKSwsKSwpLCksKSkpKSksKSktLCwpLCwpKf/AABEIAMIBAwMBIgACEQEDEQH/xAAcAAACAgMBAQAAAAAAAAAAAAAEBQMGAAECBwj/xAA9EAABAwIEAwUHAwQBAwUBAAABAAIRAyEEEjFBBVFhBhMicYEykaGxwdHwQlLhBxQjYvFygrIWQ1OSwhX/xAAaAQACAwEBAAAAAAAAAAAAAAADBAABAgUG/8QAKBEAAgICAgICAQQDAQAAAAAAAAECEQMhEjEEQRMiUQUUYXEyM4Ej/9oADAMBAAIRAxEAPwCyigSYbvta6KqYJ41A/wCFARLgOqdmtFMTtaeab+OL7LyJWtCalgTMlENaWnNmlul7+Y8lDUq5jbcwuy3whuwWqQWvRDSrua4uG/SU+4dUbU/1dyGh6iUlyovBNLQ142dHpZXRjLBVaG76MPIMkRI878lDXwpdtA+P8IrHVg2DMO2HMdenVQ0MUXzNgNSASlp1J17EWJ8VwrkErr8M6K31KtP9wt1ukXGeP0aIkmCdB+o+Tfuht8OwbjYswPDw0l7v0/kpfxN5c4uOnuA+iVY3tW95hngbtNz5pXWxLqntvLvMn5IPz077MuqpFr4JjKLS5zqjQdAJVpwvGWBsCrSE3s4E68z0XlTGDopRTVRzvldGlKlR6qX06zvHUBjSHADbZS1qNLcgjq4QvJ3ArjxdUZ5r9Fc6PVc1Iezk9CJ+aFq0gXQAvM7qWni6jdHuH/cVnlZfyo9Qo4VFPwALdYK8xo9o67QQKp9YJ95RrO22IAhzg7zb9RClr2T5UXTCYYz7U+aeUaRA2XnmC7c5fbperT9CrZwrthh6sDPkPJ9vjoUTG4l8kxyXcwtgg6LttUESCCDyWnUAUwmVRzC5LVxVlv8AsPitU8SDv6LZfFnRagcbhcwKYFRuapJclTNQk4uyi4qjDiEbwpq3xinFQqfhlJc5R+1HanO8djTvMolTMeHCVGcOSFJRpZV0oWn/AAcidV/JvIsUkLSLYGxY7AZbk/A6qLFVc388ugVgxVGYOoGvlogavDAbtKHaY7DIm7kKsIwB4nTT4ao5/DzqLhFUOGQeZ5JjQwLQ24Hy6rLkomp5adorj8MRqF1TqQ0t5kEfI/JNMVWaPZuBrOnohf7ZryCWno0anrf2R1WfkUtRI8qlE7w2EdVdJNpufoF3jOL0qLSGkANBl36W+Z3KX9oeK9zT8bg0XAps3tbW5E6nReb8V4tUrG4ho0aNB9z1SkpqH9ibY54r2sAkUNTrUdqeoG3qqtWe5xLnEuJ1JuVi1lSc257YFys4hdBYWJ9wbsdVrAOJLGnT9x9NlSi3opKxGGKenSmwBlXml2IpMiczibCXR742Vm4N2PpUxOW/Pf0lEjB3QRY2zzjCdla1QSG5R1P0RD+xdXQEE+q9Wq4VlNhMaBQ8Pwf6nC5uiuO6Rv4kUjAf04kS8k9Bb4lHt/p5SAu0n1KvjWwuKrgLmyJSN/GkjzfHf07ETTcWnkbj7qocS4TUoOy1GnoRcHyK9jrYzPam2f8AY6eg1Kj/APT4fd5zH4egWWvSByxp9HjTaDzoxx9CtOpubq0jzBXtTeBtGwQeM7PtI0B9FODMfCeVYLidWndlRzfIkD3aKw4Pt3XbZ0PHUQfeEP2m7K93NSmLDVv1Cr1OpZUpNA3yiz0HCdvqbrPBZ8Wp3h8ZQrNkOB6g/kLyI1F1RxjmGWuLT0W1lYWOf0z1qtUcy4dmHI/dSN4gCOvJUXg/a0khlU2/d9x9VdGYQOpy0zN5GiNCbl0Mf+bVibF/5Kia4LBwFrBYIA313lMg2FePHvkwubNrjE5yrUKQrkhNCRzCxbyrauyBWFriowOaZBEhSdyOSqXYriutFx6t+oVqxGNa22p5ffklJOjaJXOawSbBKsVjnPOVoIHLc/nJctY+q8nXnrlb/KYsw4pNJF3adSdgEG3L+jQDTwxzgEazJ2aAJA6uPwQnHO0dHDCPbqR7A16Fx2+aK45xZuFoF5u79P8As8/nuC83w+CfiC5/eTLiDuZN5PIaIeXJ8f1iaSctIX8TxJr1XVHky4zeTA2A6BBjD9UY8OBgwYke5RF/RKp2Lyv2Rd2tFpUxdFyFxiXZSQRcfZGSQKmWTsh2c70io8S0Hwjn1PRej4fChgSvs/Sa1jQNA0fJOMU+Gk9E1CPGNjUVSBuHkPqOdsDlHpr8fknQ0VV7N40FzwTcOJjoVamlCg7VhI9iXHVXGrlnw2ttzTTDtgJbxRmV7XbA3TSgbBDhfJ2V7OcbXysJmElovdWdB9kfE9U5xlAOaQgOCCxHJxHxUmnyX4NPbGdGgGiAFBjcXkgc0Yh69EO1CJJOtFvSIsNiw8dQpjdBtwrs3Jo3+6LGivG5PsGKeKYYFptrqvHsdh+7r1GDQOPu1XsvEaggyvIzgqmLr1H02OfmcSMoJgaC+1gpNfbQHIrQvMLlzuisrOwOLInuT6ubPulBY7sviaQl9F4A3iR72ysqLAOEl6E+Y+SsHZrtS7DEA+KmdW8uoVfcI6qMPPkrTaIm0e54d1PEMbUpwQdxqPsVDVlh8WnP7rzjsX2rOFqZSZpOPiHL/YL1TE121GjqJG6Zxzb0NLjJXYNKxDUXZXZDofZ+yJTJg2tLIWKEPOqeZhBFiLgjZWvgnEqdSBVeGOGxMZvIpHVodEI+h0Smn2bTPTH1Q0NawAk6DaN3E8loN3Jk89h5DZUzh9U0qYM3cbeQ1vtr13RfEu0xbRcI8RbANtSInn7wFG0lZplV7Y8UOJrGCcjJDOvN3mVz2PYRTqEzdx+DQllVpNhJ6Jr2c8NHqS4/GPouQ58pNh8CuYJVwjnPeAfZJ21uULRwhc6LdVYaQm49pxB9AI8h/CIqcHOTOXNaTLbWdzEc5O/VWuVOhh+NFtNi7imBFSjDR4miWgfFse/3ILGcIy4YOrANqimRqYMeyT/sBb3ckwqcXpsygeIglpDQTy1jrKI4p2gpVWijly6GXO3bBtA1+yHinxVP8hsmBS2l6GPZnj+alSj9gLidoEH4q1nEhzSI1EdF51XxgpPjMGB7m6wANP5VvwVaAAun42RzTTEc2NQFeNz4evnY2WxeNFaOE8dZVaCD5jcdChqlIOUGC7JS/PmfSvMNgZuczorlhljdx6Aq2PsSQ5vNcYCm9rb3G3P1BRlLDhugUqt12FUPyRFpISvCYepTrO8JyPvNrEW5pwtqmrL4oh70LYIKkIQ9Sjbw2+K0minFkqDrYkXCr/aLte3COy1MzZ9k5DDvI6FKOzPaY4/FBlNpFNgL6jnakAgBoHUkX5SoppMG03ot54SKw/ySGn9IsSOp2BTHDYRlNoaxoY0aBoAHuC3WrhokpXV4oXaLn+T5+LA6e3+BvFgclocZgsVfGMdzRVDHkapGH6xBypoPLxpJAfaLsRRxIJAFOps9o1P+w3+a8k4zwaphqhp1RBHuI5jmF73SqSJVf7cdnBisM6B/kpguYd7at8iPjC7cZqceS9nOy4V67PFWPXq/ZzFZsNTNz4YPpZeRufBVx7C8d8RovPtXb57hbwzqWxaHdF4rmfPY8iiMNiMzZ30I6oCs+FHTxWR07GxHyKdckjdWOViCGIedGFYpzRVCg0w5oII6zzQVanHJRYTG31Rb6md09Pn/AAPilOi0tg7gfwfZKeL1SYHwTfHVcrDG9lXHYsB0WJ2nTNtKU8jLS4jOPG5ukNcPwksp5yCZbDo9oTeW/booGYFwg0X94ze4DgJky2Fvg2Mqufke0ljfaJtE/tjWeSc4uqykPC0ZnRp0v4jqQuXNVtHXhjjFUIXY17cQxoa4BpkktMOgb850QXarjNcN8ILW6F9swHJrP0j/AGKJ4g94BcHvm8tA+RAtb/lIX1ntrZ2l0ZQHl24dYgg2IOw6IuJyffRpxjWifsu+mSWio4OqeEEiBMbDQu6lN6dClSz08znVBM52iDuIIXOEwDWNYKXiDXSJ9puYgxFrC8ao3iOEaXOqSLdJy5ZJcPSfcqlak6RLtEPH+G067MjnBjyAWE+y5w1YTtY2PMJNwftRicORSe01mg5QP/cF4gG8pwyqyvSMEPDX6jmPpBVj7E9mQavfvaDc5Z5/uj3gJ3x26piHkQt2i18CwJLGvqNhxAOQwS3oYtKcrGhbTjdgEqMWnCVkrJVFmgFkrcrTSoQ0XALHiRyXNSLTC6JUILOMcBpYmm6nVbmadBu10EBzTsbqt9huy5wGJxFM+Jr2tdTfGrWuMg8iMwlXUuUdduhGouqWiNWA8XcQRySynUiQLSn1VgqsBG+iS18EQdF5T9T8bJHL8naZ0vHnFx4smp025RYLVNszOy4bQciqGC0Sbi8rSUdmpNR9h3DjZFlR0KcCFIV6/wAXG8eJRZzZu2z547Z4bucbXpjQPJHQO8Q/8kqwWIc17XtN2kEFWL+pkHiVaP8AQHz7tqrbEWqYg9HsPDsb31NtSfaAPl0Xddkjkq12Fx2ak6mT7BkeR/lWumJ1TsXaNX7JqfGWwMwM7rEnr2cbLa0WVmjWLnjQXVgw5hmY7mJ5kRMeX1VZwbc1QBNOJ8QzPAY6WMaGttAgC5g83ErE1ugMHqzXG8TIDR1P2SrhvC2PdmL3S0yQbNF7C4gm3Nd1nTcmBz5LnD4/vJZRkZfaeWkAc9dSVycz+zHvFjylZYW4llJuYnIGzsd+Q1cbpfwbiBrPeXNgEkAuIFv0x5e66RY7EU6UOM1Hu0zHRswXEnZNMXwxz6TmhzbZSxwBHrrefolpb9HXXFaDu+AIgG+UF2xbO3PXXqq724YaTmmDDhAjTM3c87O+Cl4Biqk/21ZwiZaeQm4FtN9ky7egnDNcBmyvE9Aba8tPJSKqRfQo4FXqlmeowMDAMujS7MdQNTpHqi6XaYMsWOe5zrARGgm/qfclLccatRpPiaHeIbAa3M6R7k4ptw9We6M5obaxaDc68wESSSfJmPVezXZXCwcoGVj4eATcAkgz0sAvY+E4YNpgLzXszRl5Lm5TIAH+loj3x6L1PDCGiE5hX1v8ieZ2yZaW5WOCMAOc19LLorlrYWwrIcMYQTcnl0XTX7rR12+q0X3iPWdPMKrIbc1ctfMSIPVROxENJOg3/hcOdlgtFueuqllkznw6NzuoxWG1yNVqpW9f5UBjaxn8ssssWHjH9viMr7Mqm038W9+fRWINDhOoVF7cUu8oOAJBAJaRs6Nfmq32G/q1kAo4y0WD9v8Au5H8sqq9Poj/AIPXf7YLttMBD4HidOs0OpvDgdIKKlVHFjW0im2Yo69YMaXOMNaCSeQGpWq+KawS5waOq8m/qT/URtVpw2HdLTao8bj9oPzRDLdFI49xP+4xNWr+97nDym3whD0whqaJYVhvYnIsXY/GZMQ0HR4y/UL0dlX86ryfhDorUzycPmvUKRMSmcUjWNWqJnYJk313WKB1YrExaCfGykYMxUGyM4iAHkjR1/InX4oCm6CD1RmN26rE+xOD+hAXeikxPF6dGkRRipUJjXe3jMbaKJgBkFRMwTQSRAlcjLD7uhrFl4LoS4bHPZUL67XVM153aTrANoP0Vr4Tjqb6LW03XbsbGJMNcOd4HP0uqr0OspVXwj2nMwkHoduSw96DY/Kkn9hjj3GhXztaHRIIPIiQT5XTupj2V8MWVv8AG9wuBodCC3kdNVUKuPrOyjKXOjKbamTFh5o3HmtUohncuplolx5gCDl3/wCEDi0dX54SjoFxFOhRpOlzjULMsA9LZhpaPcp+FtdSqYe8h7Wl1ogumB6fVQ8IpBzDQyC7+8zkXDQ24vvPzRFYd45zaYIyZQ0/plthT90X8kV6+vZcG3vovuBw+R4dJnNEHTYTPJegYImIMSI00uvKqPaNlQMBhlQZQ4EibENuNzp716dgcYHtBB6W8kfAuMaF8+2H5l0NFFSrSJXTjZH5IVo62WOK5J9FqroforshqrVgTaBcn7KOpXgZgJ/N1qqA5og6XjnG0KN2IjwgbafzzVORaR2KwaJcSM3MXBjkEM97cgyuJg7W15rWJxAmf2gkdDogK9cuA2uZ8vJSzSRK+pNiY+XktOxG9r7eiFquOmkTPO24Q78TGlyrRGR4+pIMjn+BeHdocCaeJqNJzGc0/wDV4vqvacTiCdT0hec9uHtqVgxjZqNHjf0iQ22usrWqByv0VfAcWr0D/iqvp/8ASbe7RPaX9TMeBHfz5tbPyVddSW2UCfZBPkFnRm2MuIdqsViLVaziOQho+CAYFptE72UrQAqoFJnbETTCgaERTKpgJMMwZh7fMfNer5gGryjCt8Q8x816fNgjYWbxHU9Fi4K0mLDFMY2SFNiJJgza3kNYWgIITHG0ZIP7gJtNxY/Q+quTpo50FcWK2WK6JUz8ORdQl43+S5/lalYXGtUcO81C9nkpnOHNcFoKTbsIRtxbmtIayHbu1tOyzhvF3CoG1CcrrAkEX5G2/NdikYQ9RpL6bACczgPqR8FjihzDObkkugzieRs1GZmtcMuY6CTIN0nxPD6jabH0XgsF5kg5ybO687Kz8VwLRRis/K0jQAH52VO4txZ5p5GN/wAYtoYgaLWLb0dqUKQ1wOCohzXDxVJBzEy/POvQyrjwzij8MDLi6XZjfS1wJ2VCwGCDHUqjZkQbjwOjUT9kfx/tA9uVuSA7fbrfXREuUXSNSxxlHo9kwHFmvaCLn5BMWVZ3XkvBO0LwWttcba6aAeSv3DuMtc0X0ix5RBnkUxV7RzZw4umPs4uPgVHUrAeEeevVA1cWCMxgct5uoq9Y5psQ72eghZlJoyooY1MQc0AC48J5c5CgxOJIGkGYOnqQoK7SA0i15lCYirJ6gwOvn0WlInEnxLrDLBHzlL8XZsbiPct1XQRJtvfX+ELia0TNhqI0UqyLsBq8WbTplzzl1HmJ2QDuP05uYB0MzNvgoeLYwFhIAcYsPXnsbqoOwgeWhtQsIte41m3IoEpSi1sbx4ozTbLTieM5wQx7ZvG9+ZAVVbhHAudPfOJuRaZtAHL1R+EwbaceMgmRLt9jACixmFqU/Ex8t3sQQeoQ5ZXN16D48EIbXZqjhaViG66ti7epCl7pjHkU2tgth1v+FLgW1G03F0Bzx4SZnMSIJ5IbB4yo4vFeAWzeAHW6jUQh7dm1BJiriGDJMtGguev1QACf1mXtq0SCNHA3B6IFjRUBlsO2IEeaahlpUxDyPD53KHf4AmBEUwtGgRqPVaNSCAjafRxJxcXTQx4bTzVGjqF6FhqkiVTeyNDM9ziIyi3qraw5QUXGmg2KNRIa+N8Rj6fZYohTm5n4rEY3oB7m/kjaLczCNxcen8fILv8At7LplKLq5O0IY7iwcUpF7+n/AD9Erx1ENf53Tzu4PQ/hS3juGlocNjB038vJK+QuURhRoXFnK64dTQ+Rc4DiTWVHBxBkWG8xquf0rC4MayzULozE41tJzM3sk38kZxLjDXUoY1wGodERGhB5oLiGMa5oa8NJLhfldPW1msa3IASbZbR1Lhyv81TaO/h8b4ddlOxHHatc5XvDgCG31O2gVlZw/uaWal4hqW6+jeqFfSw1Mlxpsc6ZsI8UzaLABaqdr6bRAERyhFTT0kbfNdkX/wDPe6ZqtETDTcjprb0SxlBpfGIf4RcBpMHWCjGccD3mpUblAjLaCZkEzuENiGf3hmcobaRYRuFFd7CPa0E0sC3vWvoB72Nsb8+pN/JNm9oSyqGhpP7mnltCV1q4w7WhryWiJBj4QuXcXz1GloBMRMTbeFLldopwi1TPRsDxaSYdeII5dI5pw/FZmguu4AAxp6LzFtcglwqlriLm219LonDdtGtEOzyRteT/APn5JmM4y77OdkwThtHpNSsZkuBbaJXBId7BMnlELz6t2jxTiwtaxrYBcHSSTMmDsCOi7xv9R2MBDWnP4Q4Rq3eHA6+auLi+gcsc4q2i4YioAxzdCJvrbmqvxvjYIyZiSI/7hzEWSw9p6mJkhvd0tG//ACO0m+kIHDva0uzGIFraEpfLKtDnjYVLbC6vEKbWAFhzH3HqQg6dRj3aOaG+JxB22EHmbLvGYsBsmHCIaN/NccMpOdScagytJBBkg2nlt5pRSqI64JC/EcLrVHF4e0HYTeOSmwfEq7WkObIbubwsOLE+CQ3+VC+sYeJGsdT+c0ZJtU0UoU7sLw/EjMuMza+0XlB43iuaYGafaI36JfiawPh+KjpNIMA66+SJHElsFky3KkOqWMmBplEQeUc+kpbQx/d15B/VpFvemLKjQ12a9iZ5TeyQ1Qwm8jk4X96kEnaJlfFJosFTHBz8htmGu3qEFTMoSt4mMcHSWy2bgncSCn3AODl4DzAbt1PkiYoV0crzpLLJJFj7MYXLTk6uv16JxiXQOpQlLwDp+bI3heHNR+Y6Dnz5fVdCK9CrXFDXCMa1jQWmQL231WIoUD+4/BYmPjF+Qp/tlw/D7c00/t1HWpQdJi5jlzSiTKoVVcPB/NeS5rYUPYQdCI8vncFN34YOb5/kpfSOUkO1Ucb0wqPO8U2oxzmn9Jj+VDwjBtq1iHiYEgX1norxx/goqtzN9sC3+3Qn5Kv8H4r3NOGiHAnPbxZp33tpCRzRcE6GPEx3mRXO0FUOcGhuVwPIg+d0z4Th67KLnZc2eIM3Agplx7FMxGHNR4DXs0cBe+gvsUsw/FauHpQ052bA6wfmgW3Cl2d1Wp2wOhgqlWsKbvAIzSTqOiN4v3NKkaeVpOm1upPNBY4PqtFbMGgaRrB1lFs7kNDoDwRvcq96Crd2QcTxTO6ayzjlbliJFoMob+2rYamC4BzHctROyixRY2o17GWnQXAtqAp+IcaFQNY4WzCdrIl9JdAONO2zigx1ZrnuYTAsNGiOU6qClwYsb3hdlnQDW6b47ingLaYzNNhAtESq3W4m+Aw6BXHk9IqbhCnNjjgmD72e8qZIMARqOclMuNdmWNp95SdlqDQTIf0jYoGligaVNjTd8Dzv8/snLsHSYM7S893qHOzTHtD7HogTk1K0RxTW3oSVqWJZSzOE87m0x6LdDCNLdM0xJXHaXj3ev7qk7/CDIjQ2mSfyEJgeMOa/KYc0mItPLZHUJuHKjK8mClwexrTxYDoB0t0HIBRuEk6wVqo0NGZ1pj3Suc+l4vP1WG+Qz/j0Q9oXWaGnqfTRTUcY59MAuJ5gm2i3xHAl5Dpgc+Zk6KIMgQD+FZSTijCvm2cvpENlt90HTrF9moyrQMQJ6qMYYMcCPnqir+SpXeugTuocc15989Ew4ZQynM6PufspLGTl05nTmVC7HNBganfYeZUcr0SOOMLbN42sGTmAIcfZBsZPwQWJpMa6CPA4SDuP5C1iXzVyyDpvafNROY5z4eIItHJajFink5kldWMcJwUvcxrCHMmS4HTz+6u+GcGtDWCYt0CF7OcCFOlJEOeJI5DZMX07hjdBrHPkmsUWuznTnGW0bY0vPP5DqnXDauS34f5WYTAZIGpOpU/9rdNRQK01saMeCJWIIYYnmsR7A8UGBjnbZRzOvoERSoBot79ypYWgqUUjII/BDaR5fbRA4vhgOh8WxN/Q9E4IUNRqjgmRMrTnFpgj0+3RV7j/AGUFc97Rd3dQi+zX+fIq8YrChwuEjqUXUnc2lKZMf5Dxn7R5ZiaVWlUy15gEZmkkSB1+qtGGdQAJgPa4Wnb+Qn/F+FU8SyHCdYcPaadfwKg8T7MVsObElmzgbR15FI5MTHcXlOF89k1fBipVDKb8jXAyJmw1A1grvinAWUKIIc4GSIJmbAzGyU4Cq+jUFRsPI2NxB6hE4jGVKz5rCWgEBswBKG4vWxj97j3L2D8J4o2mSXCTOp5aWTutxCk9hDspBHSR9vmk9LhY5SiafCGn9KuVMVj+o0qasO7P47D0aLnSMxJGl+h926rtalne5wBgmdE4p8HAMx+eSMGFI5e8KotRdoXzeY8iSSK9SwDmkOaCCDIPWZTZ+KrOY5nhaHDxc/QnRGGgenvXLqMbhabUnsAvInFUmIq2GLAAdNOYCK4bwwAlxgwDfQDW8+iJr4cHW+h6W9UFWxL2hwix2vGsyL9EWnNVY14uWC3LsNxNYG4AsABynn5oAVS11yYJgchKndiWxMEh3ub09Ji6hD/F7EidoNxc6a2QOLTpnc5xcU0xpisV3mVoEQb9AEoqAl/hO8+Q5pi6qwgkGCdQdfQapeHQ52Tfn9FnH9dEy7qmSHiRpvIPiG8c7FQYjHtc6S2BssOGgjOZ59fct+E+EtHRE0gf3rbOqbDMtfbkT8iuMsHx+7quMBgapMMaSDrsNeaeYTs8XG4Pqfuqbroypxl2L8BwtzqnhpkjUGLA2Vt4V2dYw95UGZ/WMrfufNF4LC92LkWAgDl+WUzczjDZjnzR8MH3JbOf5GTl9V0dYjEE+FvvGyb8I4blGZ2p25dT1WuG8LDbnX6pvTYnoxOezGUhyUgp+vzWwpAmEjLOMixbNRYrooMWlkrnMoUbXLl0uSrIQ1GoLEUAdUwcJUTmLEo2aTK9iMIWGRooy786G6e1aKAr8PB0t8ktKAVSFZ4ZSv8A42f/AFF0PW4DSP6A3/psja1JzJkW94+Gi4FfnbyuguCZrQmrdmoux3ofuEvrYB7D4hHy96tbao5rC0ERqEGWFejDxxZUMvkuDTPP5qz1eGUzq2Oosgq3Af2ujofuEF45IG8T9CQ+fwUdT1TCrwSqNgfIoKrhXN9oEehUSYNxaB3x1Qldo5Ip7fP4LgYRzvZaT7yiIiTE7xlMg5SNx/ClqY1xA0EGfCIvoT/CdU+zNV36Q3zRNLsYf1PPoPuiKV9ocxzkinPrltpt1XVGnUfYS70PzV7Z2RpNvlzHmbz5pjh+HNaAGhsbDlzg/qHTXopTfoY+R/kpeA7PvImoYJ0B+vVOMH2ZAMug/wCux9VYu7jUeehB/Oq13+wE9NvX+Sp8Sb2a/cSSpEFLBBouD5cvTkt5tA0THuuEZRwb36wB0sPui8Ph6bTEgkc7X8kVRSF3JsBwnDnOMu8unP1TnD4UNH1RVKig+L1wxp6D47BE6RUU5OhlTYpiYBPJVnNVpU21TlLXcjBE6aWKbYbF5qZz6ZfUTt1Oi2proueBx36F1Ws99YMYWhxE3+A9ylocQqNqGm6xb1kaTodj5obieCbBe0w4CZEjTmDoSl+HovgVA8AkkQ4687mxQuTQ7HHCcC49+DqIK0qu7iNXdgPq77rSL8qA/tX+UXcrFixNHMNgrkraxQhy1cvWLFTLIyh3rFiFM0iNK+JsAIgQsWIAQBd9fouabjzWLFllhR0UVI296xYss0js/dcfz8lixDZZo4ZtjlbMawJUhbGn5dYsWCezVAa+f3UhCxYix6LZFijZckeEHc6nc+a0sW2RAv642t9Uy4awF1wCtLFaMyGh0Kqdeu4Ymm0OMFrZEmDJMyFixDydjPjeyycKccxE25balDdoB4XeY/8AErFiK/8AAvF/tRWu9JbEmOU2VkwDzlZfUNlaWLK7Gs/X/RLjsQ4ucC4kZjYkxqi2HwN8lixR9m1/rQ9oUhlFhoNlixYocx9n/9k="/>
          <p:cNvSpPr>
            <a:spLocks noChangeAspect="1" noChangeArrowheads="1"/>
          </p:cNvSpPr>
          <p:nvPr/>
        </p:nvSpPr>
        <p:spPr bwMode="auto">
          <a:xfrm>
            <a:off x="77788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19460" name="AutoShape 4" descr="data:image/jpg;base64,/9j/4AAQSkZJRgABAQAAAQABAAD/2wCEAAkGBhQSERUUExQWFBUVGBgXGBcYGBgYFhcXFxQVFRgVFxgXHCYeGBojHBQXHy8gIycpLCwsFR4xNTAqNSYrLCkBCQoKDgwOGg8PGiwkHCApKSksLCkpLCksLCwsLCwpKSkpLCkpKSkpKSwsKSwpLCksKSkpKSksKSktLCwpLCwpKf/AABEIAMIBAwMBIgACEQEDEQH/xAAcAAACAgMBAQAAAAAAAAAAAAAEBQMGAAECBwj/xAA9EAABAwIEAwUHAwQBAwUBAAABAAIRAyEEEjFBBVFhBhMicYEykaGxwdHwQlLhBxQjYvFygrIWQ1OSwhX/xAAaAQACAwEBAAAAAAAAAAAAAAADBAABAgUG/8QAKBEAAgICAgICAQQDAQAAAAAAAAECEQMhEjEEQRMiUQUUYXEyM4Ej/9oADAMBAAIRAxEAPwCyigSYbvta6KqYJ41A/wCFARLgOqdmtFMTtaeab+OL7LyJWtCalgTMlENaWnNmlul7+Y8lDUq5jbcwuy3whuwWqQWvRDSrua4uG/SU+4dUbU/1dyGh6iUlyovBNLQ142dHpZXRjLBVaG76MPIMkRI878lDXwpdtA+P8IrHVg2DMO2HMdenVQ0MUXzNgNSASlp1J17EWJ8VwrkErr8M6K31KtP9wt1ukXGeP0aIkmCdB+o+Tfuht8OwbjYswPDw0l7v0/kpfxN5c4uOnuA+iVY3tW95hngbtNz5pXWxLqntvLvMn5IPz077MuqpFr4JjKLS5zqjQdAJVpwvGWBsCrSE3s4E68z0XlTGDopRTVRzvldGlKlR6qX06zvHUBjSHADbZS1qNLcgjq4QvJ3ArjxdUZ5r9Fc6PVc1Iezk9CJ+aFq0gXQAvM7qWni6jdHuH/cVnlZfyo9Qo4VFPwALdYK8xo9o67QQKp9YJ95RrO22IAhzg7zb9RClr2T5UXTCYYz7U+aeUaRA2XnmC7c5fbperT9CrZwrthh6sDPkPJ9vjoUTG4l8kxyXcwtgg6LttUESCCDyWnUAUwmVRzC5LVxVlv8AsPitU8SDv6LZfFnRagcbhcwKYFRuapJclTNQk4uyi4qjDiEbwpq3xinFQqfhlJc5R+1HanO8djTvMolTMeHCVGcOSFJRpZV0oWn/AAcidV/JvIsUkLSLYGxY7AZbk/A6qLFVc388ugVgxVGYOoGvlogavDAbtKHaY7DIm7kKsIwB4nTT4ao5/DzqLhFUOGQeZ5JjQwLQ24Hy6rLkomp5adorj8MRqF1TqQ0t5kEfI/JNMVWaPZuBrOnohf7ZryCWno0anrf2R1WfkUtRI8qlE7w2EdVdJNpufoF3jOL0qLSGkANBl36W+Z3KX9oeK9zT8bg0XAps3tbW5E6nReb8V4tUrG4ho0aNB9z1SkpqH9ibY54r2sAkUNTrUdqeoG3qqtWe5xLnEuJ1JuVi1lSc257YFys4hdBYWJ9wbsdVrAOJLGnT9x9NlSi3opKxGGKenSmwBlXml2IpMiczibCXR742Vm4N2PpUxOW/Pf0lEjB3QRY2zzjCdla1QSG5R1P0RD+xdXQEE+q9Wq4VlNhMaBQ8Pwf6nC5uiuO6Rv4kUjAf04kS8k9Bb4lHt/p5SAu0n1KvjWwuKrgLmyJSN/GkjzfHf07ETTcWnkbj7qocS4TUoOy1GnoRcHyK9jrYzPam2f8AY6eg1Kj/APT4fd5zH4egWWvSByxp9HjTaDzoxx9CtOpubq0jzBXtTeBtGwQeM7PtI0B9FODMfCeVYLidWndlRzfIkD3aKw4Pt3XbZ0PHUQfeEP2m7K93NSmLDVv1Cr1OpZUpNA3yiz0HCdvqbrPBZ8Wp3h8ZQrNkOB6g/kLyI1F1RxjmGWuLT0W1lYWOf0z1qtUcy4dmHI/dSN4gCOvJUXg/a0khlU2/d9x9VdGYQOpy0zN5GiNCbl0Mf+bVibF/5Kia4LBwFrBYIA313lMg2FePHvkwubNrjE5yrUKQrkhNCRzCxbyrauyBWFriowOaZBEhSdyOSqXYriutFx6t+oVqxGNa22p5ffklJOjaJXOawSbBKsVjnPOVoIHLc/nJctY+q8nXnrlb/KYsw4pNJF3adSdgEG3L+jQDTwxzgEazJ2aAJA6uPwQnHO0dHDCPbqR7A16Fx2+aK45xZuFoF5u79P8As8/nuC83w+CfiC5/eTLiDuZN5PIaIeXJ8f1iaSctIX8TxJr1XVHky4zeTA2A6BBjD9UY8OBgwYke5RF/RKp2Lyv2Rd2tFpUxdFyFxiXZSQRcfZGSQKmWTsh2c70io8S0Hwjn1PRej4fChgSvs/Sa1jQNA0fJOMU+Gk9E1CPGNjUVSBuHkPqOdsDlHpr8fknQ0VV7N40FzwTcOJjoVamlCg7VhI9iXHVXGrlnw2ttzTTDtgJbxRmV7XbA3TSgbBDhfJ2V7OcbXysJmElovdWdB9kfE9U5xlAOaQgOCCxHJxHxUmnyX4NPbGdGgGiAFBjcXkgc0Yh69EO1CJJOtFvSIsNiw8dQpjdBtwrs3Jo3+6LGivG5PsGKeKYYFptrqvHsdh+7r1GDQOPu1XsvEaggyvIzgqmLr1H02OfmcSMoJgaC+1gpNfbQHIrQvMLlzuisrOwOLInuT6ubPulBY7sviaQl9F4A3iR72ysqLAOEl6E+Y+SsHZrtS7DEA+KmdW8uoVfcI6qMPPkrTaIm0e54d1PEMbUpwQdxqPsVDVlh8WnP7rzjsX2rOFqZSZpOPiHL/YL1TE121GjqJG6Zxzb0NLjJXYNKxDUXZXZDofZ+yJTJg2tLIWKEPOqeZhBFiLgjZWvgnEqdSBVeGOGxMZvIpHVodEI+h0Smn2bTPTH1Q0NawAk6DaN3E8loN3Jk89h5DZUzh9U0qYM3cbeQ1vtr13RfEu0xbRcI8RbANtSInn7wFG0lZplV7Y8UOJrGCcjJDOvN3mVz2PYRTqEzdx+DQllVpNhJ6Jr2c8NHqS4/GPouQ58pNh8CuYJVwjnPeAfZJ21uULRwhc6LdVYaQm49pxB9AI8h/CIqcHOTOXNaTLbWdzEc5O/VWuVOhh+NFtNi7imBFSjDR4miWgfFse/3ILGcIy4YOrANqimRqYMeyT/sBb3ckwqcXpsygeIglpDQTy1jrKI4p2gpVWijly6GXO3bBtA1+yHinxVP8hsmBS2l6GPZnj+alSj9gLidoEH4q1nEhzSI1EdF51XxgpPjMGB7m6wANP5VvwVaAAun42RzTTEc2NQFeNz4evnY2WxeNFaOE8dZVaCD5jcdChqlIOUGC7JS/PmfSvMNgZuczorlhljdx6Aq2PsSQ5vNcYCm9rb3G3P1BRlLDhugUqt12FUPyRFpISvCYepTrO8JyPvNrEW5pwtqmrL4oh70LYIKkIQ9Sjbw2+K0minFkqDrYkXCr/aLte3COy1MzZ9k5DDvI6FKOzPaY4/FBlNpFNgL6jnakAgBoHUkX5SoppMG03ot54SKw/ySGn9IsSOp2BTHDYRlNoaxoY0aBoAHuC3WrhokpXV4oXaLn+T5+LA6e3+BvFgclocZgsVfGMdzRVDHkapGH6xBypoPLxpJAfaLsRRxIJAFOps9o1P+w3+a8k4zwaphqhp1RBHuI5jmF73SqSJVf7cdnBisM6B/kpguYd7at8iPjC7cZqceS9nOy4V67PFWPXq/ZzFZsNTNz4YPpZeRufBVx7C8d8RovPtXb57hbwzqWxaHdF4rmfPY8iiMNiMzZ30I6oCs+FHTxWR07GxHyKdckjdWOViCGIedGFYpzRVCg0w5oII6zzQVanHJRYTG31Rb6md09Pn/AAPilOi0tg7gfwfZKeL1SYHwTfHVcrDG9lXHYsB0WJ2nTNtKU8jLS4jOPG5ukNcPwksp5yCZbDo9oTeW/booGYFwg0X94ze4DgJky2Fvg2Mqufke0ljfaJtE/tjWeSc4uqykPC0ZnRp0v4jqQuXNVtHXhjjFUIXY17cQxoa4BpkktMOgb850QXarjNcN8ILW6F9swHJrP0j/AGKJ4g94BcHvm8tA+RAtb/lIX1ntrZ2l0ZQHl24dYgg2IOw6IuJyffRpxjWifsu+mSWio4OqeEEiBMbDQu6lN6dClSz08znVBM52iDuIIXOEwDWNYKXiDXSJ9puYgxFrC8ao3iOEaXOqSLdJy5ZJcPSfcqlak6RLtEPH+G067MjnBjyAWE+y5w1YTtY2PMJNwftRicORSe01mg5QP/cF4gG8pwyqyvSMEPDX6jmPpBVj7E9mQavfvaDc5Z5/uj3gJ3x26piHkQt2i18CwJLGvqNhxAOQwS3oYtKcrGhbTjdgEqMWnCVkrJVFmgFkrcrTSoQ0XALHiRyXNSLTC6JUILOMcBpYmm6nVbmadBu10EBzTsbqt9huy5wGJxFM+Jr2tdTfGrWuMg8iMwlXUuUdduhGouqWiNWA8XcQRySynUiQLSn1VgqsBG+iS18EQdF5T9T8bJHL8naZ0vHnFx4smp025RYLVNszOy4bQciqGC0Sbi8rSUdmpNR9h3DjZFlR0KcCFIV6/wAXG8eJRZzZu2z547Z4bucbXpjQPJHQO8Q/8kqwWIc17XtN2kEFWL+pkHiVaP8AQHz7tqrbEWqYg9HsPDsb31NtSfaAPl0Xddkjkq12Fx2ak6mT7BkeR/lWumJ1TsXaNX7JqfGWwMwM7rEnr2cbLa0WVmjWLnjQXVgw5hmY7mJ5kRMeX1VZwbc1QBNOJ8QzPAY6WMaGttAgC5g83ErE1ugMHqzXG8TIDR1P2SrhvC2PdmL3S0yQbNF7C4gm3Nd1nTcmBz5LnD4/vJZRkZfaeWkAc9dSVycz+zHvFjylZYW4llJuYnIGzsd+Q1cbpfwbiBrPeXNgEkAuIFv0x5e66RY7EU6UOM1Hu0zHRswXEnZNMXwxz6TmhzbZSxwBHrrefolpb9HXXFaDu+AIgG+UF2xbO3PXXqq724YaTmmDDhAjTM3c87O+Cl4Biqk/21ZwiZaeQm4FtN9ky7egnDNcBmyvE9Aba8tPJSKqRfQo4FXqlmeowMDAMujS7MdQNTpHqi6XaYMsWOe5zrARGgm/qfclLccatRpPiaHeIbAa3M6R7k4ptw9We6M5obaxaDc68wESSSfJmPVezXZXCwcoGVj4eATcAkgz0sAvY+E4YNpgLzXszRl5Lm5TIAH+loj3x6L1PDCGiE5hX1v8ieZ2yZaW5WOCMAOc19LLorlrYWwrIcMYQTcnl0XTX7rR12+q0X3iPWdPMKrIbc1ctfMSIPVROxENJOg3/hcOdlgtFueuqllkznw6NzuoxWG1yNVqpW9f5UBjaxn8ssssWHjH9viMr7Mqm038W9+fRWINDhOoVF7cUu8oOAJBAJaRs6Nfmq32G/q1kAo4y0WD9v8Au5H8sqq9Poj/AIPXf7YLttMBD4HidOs0OpvDgdIKKlVHFjW0im2Yo69YMaXOMNaCSeQGpWq+KawS5waOq8m/qT/URtVpw2HdLTao8bj9oPzRDLdFI49xP+4xNWr+97nDym3whD0whqaJYVhvYnIsXY/GZMQ0HR4y/UL0dlX86ryfhDorUzycPmvUKRMSmcUjWNWqJnYJk313WKB1YrExaCfGykYMxUGyM4iAHkjR1/InX4oCm6CD1RmN26rE+xOD+hAXeikxPF6dGkRRipUJjXe3jMbaKJgBkFRMwTQSRAlcjLD7uhrFl4LoS4bHPZUL67XVM153aTrANoP0Vr4Tjqb6LW03XbsbGJMNcOd4HP0uqr0OspVXwj2nMwkHoduSw96DY/Kkn9hjj3GhXztaHRIIPIiQT5XTupj2V8MWVv8AG9wuBodCC3kdNVUKuPrOyjKXOjKbamTFh5o3HmtUohncuplolx5gCDl3/wCEDi0dX54SjoFxFOhRpOlzjULMsA9LZhpaPcp+FtdSqYe8h7Wl1ogumB6fVQ8IpBzDQyC7+8zkXDQ24vvPzRFYd45zaYIyZQ0/plthT90X8kV6+vZcG3vovuBw+R4dJnNEHTYTPJegYImIMSI00uvKqPaNlQMBhlQZQ4EibENuNzp716dgcYHtBB6W8kfAuMaF8+2H5l0NFFSrSJXTjZH5IVo62WOK5J9FqroforshqrVgTaBcn7KOpXgZgJ/N1qqA5og6XjnG0KN2IjwgbafzzVORaR2KwaJcSM3MXBjkEM97cgyuJg7W15rWJxAmf2gkdDogK9cuA2uZ8vJSzSRK+pNiY+XktOxG9r7eiFquOmkTPO24Q78TGlyrRGR4+pIMjn+BeHdocCaeJqNJzGc0/wDV4vqvacTiCdT0hec9uHtqVgxjZqNHjf0iQ22usrWqByv0VfAcWr0D/iqvp/8ASbe7RPaX9TMeBHfz5tbPyVddSW2UCfZBPkFnRm2MuIdqsViLVaziOQho+CAYFptE72UrQAqoFJnbETTCgaERTKpgJMMwZh7fMfNer5gGryjCt8Q8x816fNgjYWbxHU9Fi4K0mLDFMY2SFNiJJgza3kNYWgIITHG0ZIP7gJtNxY/Q+quTpo50FcWK2WK6JUz8ORdQl43+S5/lalYXGtUcO81C9nkpnOHNcFoKTbsIRtxbmtIayHbu1tOyzhvF3CoG1CcrrAkEX5G2/NdikYQ9RpL6bACczgPqR8FjihzDObkkugzieRs1GZmtcMuY6CTIN0nxPD6jabH0XgsF5kg5ybO687Kz8VwLRRis/K0jQAH52VO4txZ5p5GN/wAYtoYgaLWLb0dqUKQ1wOCohzXDxVJBzEy/POvQyrjwzij8MDLi6XZjfS1wJ2VCwGCDHUqjZkQbjwOjUT9kfx/tA9uVuSA7fbrfXREuUXSNSxxlHo9kwHFmvaCLn5BMWVZ3XkvBO0LwWttcba6aAeSv3DuMtc0X0ix5RBnkUxV7RzZw4umPs4uPgVHUrAeEeevVA1cWCMxgct5uoq9Y5psQ72eghZlJoyooY1MQc0AC48J5c5CgxOJIGkGYOnqQoK7SA0i15lCYirJ6gwOvn0WlInEnxLrDLBHzlL8XZsbiPct1XQRJtvfX+ELia0TNhqI0UqyLsBq8WbTplzzl1HmJ2QDuP05uYB0MzNvgoeLYwFhIAcYsPXnsbqoOwgeWhtQsIte41m3IoEpSi1sbx4ozTbLTieM5wQx7ZvG9+ZAVVbhHAudPfOJuRaZtAHL1R+EwbaceMgmRLt9jACixmFqU/Ex8t3sQQeoQ5ZXN16D48EIbXZqjhaViG66ti7epCl7pjHkU2tgth1v+FLgW1G03F0Bzx4SZnMSIJ5IbB4yo4vFeAWzeAHW6jUQh7dm1BJiriGDJMtGguev1QACf1mXtq0SCNHA3B6IFjRUBlsO2IEeaahlpUxDyPD53KHf4AmBEUwtGgRqPVaNSCAjafRxJxcXTQx4bTzVGjqF6FhqkiVTeyNDM9ziIyi3qraw5QUXGmg2KNRIa+N8Rj6fZYohTm5n4rEY3oB7m/kjaLczCNxcen8fILv8At7LplKLq5O0IY7iwcUpF7+n/AD9Erx1ENf53Tzu4PQ/hS3juGlocNjB038vJK+QuURhRoXFnK64dTQ+Rc4DiTWVHBxBkWG8xquf0rC4MayzULozE41tJzM3sk38kZxLjDXUoY1wGodERGhB5oLiGMa5oa8NJLhfldPW1msa3IASbZbR1Lhyv81TaO/h8b4ddlOxHHatc5XvDgCG31O2gVlZw/uaWal4hqW6+jeqFfSw1Mlxpsc6ZsI8UzaLABaqdr6bRAERyhFTT0kbfNdkX/wDPe6ZqtETDTcjprb0SxlBpfGIf4RcBpMHWCjGccD3mpUblAjLaCZkEzuENiGf3hmcobaRYRuFFd7CPa0E0sC3vWvoB72Nsb8+pN/JNm9oSyqGhpP7mnltCV1q4w7WhryWiJBj4QuXcXz1GloBMRMTbeFLldopwi1TPRsDxaSYdeII5dI5pw/FZmguu4AAxp6LzFtcglwqlriLm219LonDdtGtEOzyRteT/APn5JmM4y77OdkwThtHpNSsZkuBbaJXBId7BMnlELz6t2jxTiwtaxrYBcHSSTMmDsCOi7xv9R2MBDWnP4Q4Rq3eHA6+auLi+gcsc4q2i4YioAxzdCJvrbmqvxvjYIyZiSI/7hzEWSw9p6mJkhvd0tG//ACO0m+kIHDva0uzGIFraEpfLKtDnjYVLbC6vEKbWAFhzH3HqQg6dRj3aOaG+JxB22EHmbLvGYsBsmHCIaN/NccMpOdScagytJBBkg2nlt5pRSqI64JC/EcLrVHF4e0HYTeOSmwfEq7WkObIbubwsOLE+CQ3+VC+sYeJGsdT+c0ZJtU0UoU7sLw/EjMuMza+0XlB43iuaYGafaI36JfiawPh+KjpNIMA66+SJHElsFky3KkOqWMmBplEQeUc+kpbQx/d15B/VpFvemLKjQ12a9iZ5TeyQ1Qwm8jk4X96kEnaJlfFJosFTHBz8htmGu3qEFTMoSt4mMcHSWy2bgncSCn3AODl4DzAbt1PkiYoV0crzpLLJJFj7MYXLTk6uv16JxiXQOpQlLwDp+bI3heHNR+Y6Dnz5fVdCK9CrXFDXCMa1jQWmQL231WIoUD+4/BYmPjF+Qp/tlw/D7c00/t1HWpQdJi5jlzSiTKoVVcPB/NeS5rYUPYQdCI8vncFN34YOb5/kpfSOUkO1Ucb0wqPO8U2oxzmn9Jj+VDwjBtq1iHiYEgX1norxx/goqtzN9sC3+3Qn5Kv8H4r3NOGiHAnPbxZp33tpCRzRcE6GPEx3mRXO0FUOcGhuVwPIg+d0z4Th67KLnZc2eIM3Agplx7FMxGHNR4DXs0cBe+gvsUsw/FauHpQ052bA6wfmgW3Cl2d1Wp2wOhgqlWsKbvAIzSTqOiN4v3NKkaeVpOm1upPNBY4PqtFbMGgaRrB1lFs7kNDoDwRvcq96Crd2QcTxTO6ayzjlbliJFoMob+2rYamC4BzHctROyixRY2o17GWnQXAtqAp+IcaFQNY4WzCdrIl9JdAONO2zigx1ZrnuYTAsNGiOU6qClwYsb3hdlnQDW6b47ingLaYzNNhAtESq3W4m+Aw6BXHk9IqbhCnNjjgmD72e8qZIMARqOclMuNdmWNp95SdlqDQTIf0jYoGligaVNjTd8Dzv8/snLsHSYM7S893qHOzTHtD7HogTk1K0RxTW3oSVqWJZSzOE87m0x6LdDCNLdM0xJXHaXj3ev7qk7/CDIjQ2mSfyEJgeMOa/KYc0mItPLZHUJuHKjK8mClwexrTxYDoB0t0HIBRuEk6wVqo0NGZ1pj3Suc+l4vP1WG+Qz/j0Q9oXWaGnqfTRTUcY59MAuJ5gm2i3xHAl5Dpgc+Zk6KIMgQD+FZSTijCvm2cvpENlt90HTrF9moyrQMQJ6qMYYMcCPnqir+SpXeugTuocc15989Ew4ZQynM6PufspLGTl05nTmVC7HNBganfYeZUcr0SOOMLbN42sGTmAIcfZBsZPwQWJpMa6CPA4SDuP5C1iXzVyyDpvafNROY5z4eIItHJajFink5kldWMcJwUvcxrCHMmS4HTz+6u+GcGtDWCYt0CF7OcCFOlJEOeJI5DZMX07hjdBrHPkmsUWuznTnGW0bY0vPP5DqnXDauS34f5WYTAZIGpOpU/9rdNRQK01saMeCJWIIYYnmsR7A8UGBjnbZRzOvoERSoBot79ypYWgqUUjII/BDaR5fbRA4vhgOh8WxN/Q9E4IUNRqjgmRMrTnFpgj0+3RV7j/AGUFc97Rd3dQi+zX+fIq8YrChwuEjqUXUnc2lKZMf5Dxn7R5ZiaVWlUy15gEZmkkSB1+qtGGdQAJgPa4Wnb+Qn/F+FU8SyHCdYcPaadfwKg8T7MVsObElmzgbR15FI5MTHcXlOF89k1fBipVDKb8jXAyJmw1A1grvinAWUKIIc4GSIJmbAzGyU4Cq+jUFRsPI2NxB6hE4jGVKz5rCWgEBswBKG4vWxj97j3L2D8J4o2mSXCTOp5aWTutxCk9hDspBHSR9vmk9LhY5SiafCGn9KuVMVj+o0qasO7P47D0aLnSMxJGl+h926rtalne5wBgmdE4p8HAMx+eSMGFI5e8KotRdoXzeY8iSSK9SwDmkOaCCDIPWZTZ+KrOY5nhaHDxc/QnRGGgenvXLqMbhabUnsAvInFUmIq2GLAAdNOYCK4bwwAlxgwDfQDW8+iJr4cHW+h6W9UFWxL2hwix2vGsyL9EWnNVY14uWC3LsNxNYG4AsABynn5oAVS11yYJgchKndiWxMEh3ub09Ji6hD/F7EidoNxc6a2QOLTpnc5xcU0xpisV3mVoEQb9AEoqAl/hO8+Q5pi6qwgkGCdQdfQapeHQ52Tfn9FnH9dEy7qmSHiRpvIPiG8c7FQYjHtc6S2BssOGgjOZ59fct+E+EtHRE0gf3rbOqbDMtfbkT8iuMsHx+7quMBgapMMaSDrsNeaeYTs8XG4Pqfuqbroypxl2L8BwtzqnhpkjUGLA2Vt4V2dYw95UGZ/WMrfufNF4LC92LkWAgDl+WUzczjDZjnzR8MH3JbOf5GTl9V0dYjEE+FvvGyb8I4blGZ2p25dT1WuG8LDbnX6pvTYnoxOezGUhyUgp+vzWwpAmEjLOMixbNRYrooMWlkrnMoUbXLl0uSrIQ1GoLEUAdUwcJUTmLEo2aTK9iMIWGRooy786G6e1aKAr8PB0t8ktKAVSFZ4ZSv8A42f/AFF0PW4DSP6A3/psja1JzJkW94+Gi4FfnbyuguCZrQmrdmoux3ofuEvrYB7D4hHy96tbao5rC0ERqEGWFejDxxZUMvkuDTPP5qz1eGUzq2Oosgq3Af2ujofuEF45IG8T9CQ+fwUdT1TCrwSqNgfIoKrhXN9oEehUSYNxaB3x1Qldo5Ip7fP4LgYRzvZaT7yiIiTE7xlMg5SNx/ClqY1xA0EGfCIvoT/CdU+zNV36Q3zRNLsYf1PPoPuiKV9ocxzkinPrltpt1XVGnUfYS70PzV7Z2RpNvlzHmbz5pjh+HNaAGhsbDlzg/qHTXopTfoY+R/kpeA7PvImoYJ0B+vVOMH2ZAMug/wCux9VYu7jUeehB/Oq13+wE9NvX+Sp8Sb2a/cSSpEFLBBouD5cvTkt5tA0THuuEZRwb36wB0sPui8Ph6bTEgkc7X8kVRSF3JsBwnDnOMu8unP1TnD4UNH1RVKig+L1wxp6D47BE6RUU5OhlTYpiYBPJVnNVpU21TlLXcjBE6aWKbYbF5qZz6ZfUTt1Oi2proueBx36F1Ws99YMYWhxE3+A9ylocQqNqGm6xb1kaTodj5obieCbBe0w4CZEjTmDoSl+HovgVA8AkkQ4687mxQuTQ7HHCcC49+DqIK0qu7iNXdgPq77rSL8qA/tX+UXcrFixNHMNgrkraxQhy1cvWLFTLIyh3rFiFM0iNK+JsAIgQsWIAQBd9fouabjzWLFllhR0UVI296xYss0js/dcfz8lixDZZo4ZtjlbMawJUhbGn5dYsWCezVAa+f3UhCxYix6LZFijZckeEHc6nc+a0sW2RAv642t9Uy4awF1wCtLFaMyGh0Kqdeu4Ymm0OMFrZEmDJMyFixDydjPjeyycKccxE25balDdoB4XeY/8AErFiK/8AAvF/tRWu9JbEmOU2VkwDzlZfUNlaWLK7Gs/X/RLjsQ4ucC4kZjYkxqi2HwN8lixR9m1/rQ9oUhlFhoNlixYocx9n/9k="/>
          <p:cNvSpPr>
            <a:spLocks noChangeAspect="1" noChangeArrowheads="1"/>
          </p:cNvSpPr>
          <p:nvPr/>
        </p:nvSpPr>
        <p:spPr bwMode="auto">
          <a:xfrm>
            <a:off x="77788" y="-677863"/>
            <a:ext cx="1895475" cy="1419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19462" name="AutoShape 6" descr="data:image/jpg;base64,/9j/4AAQSkZJRgABAQAAAQABAAD/2wCEAAkGBhQSERUUExQVFRUWFxgaGRgXGBgaFxkZGBgYFxsYGhgYGyYeGBokHBsaHy8hIycpLC0sGB8xNTAqNSYrLCkBCQoKDgwOGg8PGiwkHyUpLCwtKSwsKSopLCksLCwsLCwsLCwsLCwsLCwsLCwsLCwpLCksLCwsLCwsLCksLCwsLP/AABEIAMQBAQMBIgACEQEDEQH/xAAcAAABBQEBAQAAAAAAAAAAAAAFAAMEBgcCAQj/xABCEAABAgMGBAQEBAQEBQUBAAABAhEAAyEEBRIxQVEGImFxEzKBkaGxwfAHQlLRFCNi4RUzcvEWU4KiskOSk8LSF//EABoBAAIDAQEAAAAAAAAAAAAAAAIDAAEEBQb/xAAwEQACAgICAQMCBQIHAQAAAAABAgARAyESMQQiQVETYTJxgaHwBRQzkbHB0eHxI//aAAwDAQACEQMRAD8Ay6zIzJ0r9/GIwqQTqSo9hWLRdXCE+fLDDw0KzmTHSln0DYl0Gg1zizSODrNZwCR4y8NFTRydcMqqR/1FWkct/JTHZP8AlOllZVAEy6zyCoUBPygii51qSGag6muvSLxMsgWVHU5/Ru0BFzcCilWY+I3hR8xn/CJiOWhqO3BNTZAFIs0tc4f+rOUZjH+iWAlKO5xHrEu1cQ2qdVc9QSfyywEJ/wC3mPqTA5U+PBOasUfJysKuIJ3uSZdqKSz6vUn3pWCFpT4qROl/5iaLT+sBqjZQ1GoEAp82laNrA6VbJmLlWUAZEFvkYBELbEdhwvnNLDRvtKTU02z9DDUviMSyTLBKdi9Oj6iA61lSiVF1Zvud+8eeFiDO/wC8O+mvvOti/pNi2O5crPxrImNLmIwhSx/MqwSxGJqkEFsno8HBYCGdQUk+VaSFIUNwQ4IjM5FmDgKrvE+7b3mWdSvDLIUXKTVNNa5HOsLy4gw9HcvP/SiF5LNCmXMFIKVAsR8Nwe+sVS23WqQvAqqS+FTZjY/1CCtg47ISPGRyfqTRuvaD8wSbVKooLSdRmk6HcGMhZk7nIy+O+P8AEKmf2iyCYCk++oO8BUoVLXhVQjLqN4tlpsRlLwqz0OihEO8LAJiWyUMjqI0pmA0epmkSUjEMSfMMxv8A3glYUggEDuGyMArJOUhTKoRBuQSSFI82qdFf3/2gcgrUk6ttgC6iixkdD0P7w1YLUpKmNCKFJyP7gwRWyk4k+o1EMLkCYGJZQ8qvodxABrFGVCNhtakKC5SsKhQE1BH/AC5g/MNjnsxi73NfqLQCGwTEjmlkuR/Uk/mR192MZnZ56kKKFhj8FD6iCstflUCUqRkoFlpO77dciKK3Orx/KbCaOxCIBmlRHtt3S5ySiYhK0nMKAI+MCrl4kxkS5zJmEslQoiZqw/Sv+n22g8BHex5VyLyUxdTKeKvwgZ12M9fCUf8AwUfkfeMxtlmXLUUTEqQtNClQYj0j6lgBxRwZItqGmJZY8sxPnT66joaRGxgww5Gp86k5Qnyg3xTwdPsK2mDEgnlmAcp6H9KukAcUZypHccGuOA1hyVn6QyDWO0KrAEQ1NGeGEISs48ZouSLDCj1o9iQOM21dsUJikL8w+I0PaH7TK8WWUgsoVSdlbdjkYi35JMxHiI86NvzJ1HcZiB13XyFM57/vHmuFbEhMiG1sXyLsRsdRA2+JGMY0+YfEbQV4ilB/FTr52+CvvaBMqfD0FbEXB1js65iZiks0tGNRJAADgfmNSSQABUx5ZrVHt4SjLdSaJXQ9Nx2MREClMxGqgRYkMkXiCE0Dg/bUiGJTGheOpNqJXUO4IAchnyVQ5iJcy7ykJUtJTiTiSP1ByARuKHLrBgcBRnpf6ZhpN9yPLl60z+6Q74dCdd9PXpHKGq4h3CMFHdz2bSBJndRZwlwO/wB5x02xA0/tDqJJJoCpg5IGQ6t91EMpnglhXrtpFdyyQNGS5CgEsoU+O5bMV9YHWa9JtmmeJKUUscs0kHQjUQ7MnnJ3p6P6xBtS+Qs4B+Pwyg8a/PvOX5wXIlfE0ewXpKt8nZQzGqTuNxAi0JVKUULzGuhG46RSbtvBchYWg4SPtiNukaT4su22ZKxQl+pQseYdR9CDGXNg+idfh/0nlMuPjuV622QTMqKGR+hjy6ppfCqhGYhyW6VlCwyhn16iJNosgUyk0WMjv0MAWocTEQvMsuNOJFF/BQ2PXr7xACncMQoFiDmDEq7rY4bIjMHMHKHLfZBMDg4VjJX/ANVbj5QofBlyCsBYwr0yOoO4OnyhqVPVKISuqSeVQ+6Hof7xx4hBZVFDMH7+MPpU4ZQdJ0MN9qMoahAgKTQYknMab02bbTMQbubicymRPJXL0m5qR0maqT/XmNd4pyCuQXHNLOYOnf6GCUqdy4k8yD7p6Hp1g8WV8DWphkAzTULBAIIIIcEFwRuCMxHUZ7dd6TLOXlHFLJdUpR5S+ZQf/TV8DqIul1XzLtCSZZqPMhVFoP8AUNuoodI73j+UmYa7+Ioio7eN2y58tUuYgKSoMQRGGcd/h8uxKMyW67OTQ6ofRXTYxvkNWmzJmJKFgKSoEEEUIMaiAe5YNT5XxR28W/8AELgNViX4ksEyFGm6D+k9Nj6RTcUZmWjUcrXHJmceiOVGPUGkLIjAdz2FCaPYqXua1d166P2gVfFn8JYmI/y1nIflVm3Y5iBSJ6kLwnMZHcaGCkm1CYgoVkoMeh3HWONw4xBnsi8XDGuYrqNvpA+1SPCU2aVVSfp3EQcCpUwoUcjTqNCIKTZgmownXI7HT0i+HE/aSJAC0lJqDn+8AZ0oyl4TpkdxvEuTaykkHMUMeWweKn+oZftDUBU0epUj2CT4k5EsEAzFJS5FAVFqmpzgneFmXLPhrCkmWSkhT0L4mY5ebLr1iu2Y7xbJl7TJlnSm0KWQHVLmLClVIbDiJohQT1qkQ3Is9h4OQhRfUHGWD5cuvQZPCKSEuTTIdd49nJCXCVeJR3SFBs3DKA2zyhhUxphSoKSAxYirEOM+4Pq8KAM6zZUAEfkyyS3VtR6lojTkCWs6sSHBOe7kfSChnEowoBAKnIFXKUjVsQAcnbm9YblXglDjAhTguVAOnLyV5VDcHUuCKRa3e4nKQRY7guVYlrJJdANXVQNpHtpuwAJGIl6lssnYPkQPveXaLc7+lH+J1Jz1gcLUVqKXzYA7PkOlYYpYzFlTEoomzJyrPJw8iOYEMCMT0LvzNnoB7R7YpkyQj+UooSpTF8JTiYOWZgwINMuWJt1XLjmpsyw8xnJSXAOJVVOzctKPk+sWZH4WzCkAqYFRxLxcoSmg5WCio/Q13viWFdiZ8h8evXQ+0qE62r8QCcTiI5FhsJqwyphcEcu+sFrMpWAEsHfIg5FnoaesEEfhQr+MRLM0KkqCjibmQQCWwE1dgzHWuUT7x/D3wUEpmYm8pYgAg+VVSwY0P2Y/jch1OJ5So7Wv6QeAFh0nDMA9CNj+8cSbwd0mihQgwNtSZkqtD2L/AGfusRZ14JXV2UNdexG0Y/okdznspXRhy1oSsB6EZEZj9x0iCZxTyrodDoRuIhS720Vn916iJBtaVpwliN6uOobWJwI0ZUkyLfoA/U0EdS3lnFK9UaHt+0Dpc7AGVUaEZH9jDybQ0CVrUkMWG3JXkGVtl/sYdQSFhaFGXMT5VpzHQ7p3BpAggK5kllfP73gncyV2hXhoDqAcv+VtSQCz5dYDiykcId3LjcnFgWoSp+GXOPlIP8uZ/oJ8qv6D6E5RYRFAvPh3wpfOQtJ8wbLrnl1pHN1cYLszImEzpIyOc1A7n/MT3r10js4PMI9GXv5i2WpeLxsCJ0tUuYkKSoMQdQY+euNOFF2G0FBcy1OZatxseoj6EsF4y5yBMlLC0nUfIjMHoawK4x4ZRbbOqWaKFUK/SoZGOkRyEoGp84k0j1Bhy2WRUpapawykEgjqIZBjKRH3H3hR44hQNQ7EuU0eKmnnFR13ENWS06+8dGWZaqZZjsY8tstj4icj5uh37GOZ9omTLbZvGQ6fOjLqNRA6z2mkSLDaVEpSgKUolkpSCVEnQABz6Qd//nNtWsTESMAVVSZi0IIO+EqevZ4tEJ1LAlavCVi5x5hn1G8RkzqPFptvANvl18HE3/LWhZ7YQXPtFUtkgoJBBFWIUCCk7FJy3g+JGmEJUtgJzeNpStSVITh/ly0qajrShKVKbqQT6vrBjhm+wgzErlGbiSPCxKLoUkKSCCCDhKSUkDSK6Zbk6PB+wqE2bhmpGMIQEZIDSkME0HmKQADuNXhpPxPSY0oAHoQhM4gXMmpStCFllHClMpBViATgbAUKLZDCVOc3EM2Dhhdpn4JKTiAKyDhYBxTElkmpIqzYTlEq7eDZtotafCI8M82NYbCgKIB1BU6SwBOVWjZrouSVZ0BElISAGxMMatypQDqJapeKVeQkzZxiNKPy/KZZeXD1oR4ktSmUSgBQcA0OFCWYVGdM0h9zTk2bBM5mYVGJLpOIOHB6GnwORjeOIbmTaJfhqcOQQwfylyPWofrGbX/wPNQlSkobDiLFWJS0nMk7pBFBnC6KGOw5lyj1HfxM/tKR4hI5kCpAdhuHeu0e3baQmcknJ9QDkaOCG2hu2SlBbuwID6DLKmYiEtTEZtGlRYmHOSjH85r/AATZpcyabXPotRQiWABgokJCiAMyzB6esaBabW6S2E/D92LRj/CN84UpSCXNfUEkZdY0SxXmBlhBUcS3r0z6AREehUxZQSbhC0TQkeISKEFyDkC9Bm7R3/GS5wUlPMlXmao2qR6QLvhRnoRhOCWTiUos7VBGe1fbaJlw2GVLCxITy/mq5KgBqotoBm0FzPKvaKoVKxf/AAepImTQ3hjyh+dTkJLMNC5D5gGKTelykAuQ4yL19RrGy3moKlgTMhVh2o57Pl7xSr2upBEqbLUySkkZnmqC2tR8usKcUdSVyG5lc1ZScK6H7qNxD0i3NnFkvvh0FsSWzIIoas4bLrlvFZkXQorKSoBIJrmSNGG5ESlImVsZBhGXa9NIK3Tc060FpKCtIoVflT0J17Bz0g/w3ctnSAUgE6lQcnu4i8We3BuUu2jtGccSYQx/MB3LwFLlqC5yjMb8jMh+oBJI6E9xFlRNSkYUpCRoAA22QiBb78lykhSwpOIhORUCo5Zan4w6miiDpDEIGljAoE8t6QUl8jRmfPOPnaVblBVFE1jfrztuBBUaBIc9hU+kfPEpNBDkAJN/aBkl04fvaZLV4kpZQqj6pUNlJyP2zRp3D3GUu0NLmASppySTyL/0KP8A4muzxkXD8wOAfvpFltl3HA7ODGf+5bA1e3xM5Fzv8YeFma1oH9Mxv+1X09oyyNcs3Ep8FVntQVOkKSU4s5qAQ1X86R7jQnKMqt1m8OYpAOIAkBQyI0PqI6IyplHJZa/EZeFHkexIdy5WmYXBZxl2av7x1InUY+UivaOMemhoeoi/8BfhwVGRap60KlVWmWASVN5MRNGepHRsnjmqvKQC9Sd+HH4ers0wWqeQDgV4UsPiAmJbGs5A4SRhr5nLENF/XHUxcR1zI1jU0haEShFX434cFqklkgzEthLBy35XzbPXaLEqfEVS4tvUKMZjYowYe0xC8+HZ1hSm0Y0A4sJQfMnFiADKGFYUl8n12ju+rbacEm2LUgKKEJSBRWCXhwKUlmAUUg0I7AEPq1vsKJ8uZLmpCkKBBHyIOihmDGVrumeq2psE1iTh8MlwkoZwRhBYMHOgwqEK4sAK3/xNi5+Tb1Lt+Fl1KCDPUpRKlEAOQHaqinJ2wgOKOremlhILbftA+6brRKloQigl6DIkuVGtakkwUSmCUVF535tcbmp1r6CBPEElpEwpDkhTvzBiNX06d4OLDRFVaGBcP6QRWwREK5BEyHjThhHhhcgKWpSR/LzWGTzKU2xYZN1jNZ0hRLYWfo0fRKpQOKjKBLHQYno51akZxfl0KQspVLBIUSFJyKTWg0LZiM9nGNTec31RxbsSr3KkoZswXi22Kd4qhLJYfmUAXGpTnTJvWPbLcyMDhClF9NjqWbV84l2G7wqaQAEkMcAqc3BZ8gWD/Zq9zOZYEWgEpllglmwJzLZJA2pB+wS0y04UpAfIPn9IE3TJLAlGFQwgkpKAXNWfo/NrSCyMAWEukrOQJGLfWrU+EPUxBjV73YqaxQsoPVLj2LV617Q3f13JEoSpYCUguAlhVyddSak6ud4mLxBYUohh+UGmRGLqa/eou+7bynmGVH+WcU7BQTUoAkyn2+TKUAVzJhIBHmGe+HCwA2EUy1pYuMwSFDsc4NW+biUdPv794CzKuDTMH5fOsIViZMiiT7rvEij0i/XZagpNPm8ZRZJxSWOYi33PeeQhbrRuKBsS9NiDfe7jrHRDCIEi8EhOImAPE/HkqQClBEybokGg6qP0hisPbuQ67g38Sb+UybJKqua2NndiWCP+ot6DrFcs/wCHdpJySBvzN8o84LSu03rJXMOJSphmKJ/oSpfoOVh6RugsqRtGiiooRQ9UxyZw1NkDnSVADzoBLdD9t1gvct8JI8OYQxyVoeh2MaWuzJIYgGAHEHCcqcksAhbUWBV9H/UOh+EZMvjlxsyca2JXLyubMpil3zdgUaiu8G7t4qnWKeqRaJeMJLFL1bRUtRzBFQ/wMEbXd0u0Ix2clQeo/MH3+XSMqrk8cgmCQD1M4/wY7wouv/DS/wBKvaFGv+9PzBoyTwxcItNplSQCAolRUz4UJDq+DJHUiN0IYADIAAdgGEZz+EckY7RMdylEtIGoC1KUT25EiNCnrYEmkNxCluPwjUjWic0QlWjLq/wBJPajeohq3LJSmYXwuFM7AJdgSPzE6DIOI7mSRMQRUMkfu3o0ZM3mVrHNyYr20EpvtZmYRKUpJWpCVp8pYtmaD1gmsKY8pHdvoYbtM8J8MAMMQA0arAdS9dolIcJY006kBg/eM6ea+x3GNhEFC0JDpJYuKQOva65i7ZZbTKmBKZSZqZgoD4a0ucKmoT5X0cENWJV92DGlTUUBykaHMe+TRV7Ff4MtSFqAxJIBNQCRQnsSD6RuweUWXcUcM1axn+WkkMSHId8+usSZXWIljtONCFfqSCe7V9IlyzGv3ijOpopESehg+usTFKoYaUnlr/t0hkWDAdsPI7kbli2kAplmxkKCcT0BOVaFn+cWS0yCxNCnY67sdO8C7VOUQ6U4UszlvodIzuBe44faDrHc4lqBViVysWFEEhyHfLT/AHiVZrJLxooSwbEE83M4dTO8S0KNcQwpLM5ckgfI/SGLsUo4l4sAciqdKF2NP9oEek1IdybMlAqUh8QCXProe+cKyTmSSUkaUypHlhtQmBkF6OWIJ6Q/bJJ8PDRIAZVS9BoRudYLZ2IHWo2tZSHU2eX5gOpip8QWkMpaTR2bUf3rBi33gkApcYzR8qDIOer+8Ua1zDiCXDFVOsLyG9CGg9zBk+cy3KSX/sIHzGLs5qW7fbROvafzs42IBcghwXG8DFKNSMnPfp8IiioLm4FvLElWNOWvfJ4Vm4iUj8oeGbcSVsS4Z846lyhsI00tCxMdm9STauKJ8xOHFhTqA7+8D5UhzBuxXagpolJfSjj3i53ZwfZTKxTEYVM6lBSyAOiQWBYQv6iroCQqzQb+F1mCbcCc0yph7vhTT/3RrVrUkhJKXq46EaxXuGuGpVnWVoNSgh3JSQ6TrkTQ02MWVRoHNIXyLCMReInBWMOIlg4FdyQkfEiG5qyKEN3hxUsKBSsJWnYhxTvrHE5TntBWahTPuP7g8VHiJDTEOQdxmU+uY2PcxTbivdaFBUs4VajNKhmyhqPjtGx3xZgqWXZmIL7EMYwoYUTlJD4UqKRWpw8pL9SCfWBC2Cp9otxu5eP+L1f8hP8A8iv/AMx5Fa8Qbq+MKM30x8ftBuaH+E7ptq06KkrpuUrlkfDEfeNJ4iSTKwjMnC/dh9TGR8P3j/D2iXOZwlXMBmUEYVDvhJ9WjYJltTMTLXLUFyyoHEnI7H30iw3PAy+8b47bg29EgKbMMxHQBx8QPeIdjt4Jo4ehHammUGbws7j3+P8Ab5RFsF3B3KQ4+ccx8b86E6iuvDc5m2AB1any/wBJFQ3w9IaK8aQpGRHxOgH1gx4Lvp86xWbxvmVZimWklQSSVV1JfPZzBZMYT7A/6yIxfQ7j09YBroKsz6H3jBrXb+dhUO/oFO0XniDi8qCwh8SnJ6vmw9Aw3jOv4euM0Lmn0MbvDTRY/pF5SV1PoHg+8zNkBRUnsB5QN+v9t4s4mxmH4XW4mUpJIBJYDbNyX3+kaKFMNNB7x0U6iH7kgzQogAuDtt9I8mTm++8NTpraxCXa2NdemfQCC5AdweMfmrzFdM+sCETAsEMWckULdnAgrMBJL5EZ0iBNmjGEJHpR237RRFyCRJqZkx5RyNUqyODodwxiNbLqK0qQldAkhj5XI5X7jvE60XiceBABUUuSc6uOVOemfSIdpnJlISVrwYloxqNDm7F8uUEdHgCqmWCYSlXjLSxAAxAOB+Wgp2BpHF7WklIw9SfoPmYEXqtCHflS7skM5poB8oiSeJkKT4aiUnRUwEa+VRZsTZbtFE9qZVXuD7fMc9z9+sVm+bNhl4zoqvrVuhP1iffKXUDLWSCKgOfzO7DWvflgReZSkjCnEosX+O+THPtCwsMnU5swEyWsjCAmtfMTm3TvA20LZJruB3NHibNmgFYBcb9Gyb3B/vAy2zgGD6j7aCHcS3UYlWTEawdu24grSGrtsRUQwi63NdvaAd/aLC+8GyuFEqS1R2NPaJEudOsqcKkFcsJNQXyB8yWdj0frFnsspKgSkhQBILGrjOkPmyJUITswoP4QvpNqleIlCpYoGU1eqSM06aZRZTLBZz/vFUTLNmWpQPIsjEDmDk6enSDVltyVsxhiOLqpUlyQwaPSiOV2gDUB4jzrcATWmrQ61USTm9bUlEslRZIBJJ2Ac/BzGCIabOUQ4ClqUH0xKJD+8XDj7jVM15EguMlqB5W1SD+Z2YkUalXLVe6rESXrEulLHUS5kn/B5nWPIPfwC9x8P3hRj+s3zBhG8rGZEwpOWYO43EPXJxMuyrxIdUtR/mS9FjIkfpXsegdxB7iex+JIUQHVLdad6eYeqX9QIoZnUprF58H0MmoCN7ibtd15S7RL8SUoLFA9HTlRQzQRsfR6RK8ZEtJUohKQXc/df7x8/S7euWSqWtaCaEoUQSNixqOhpHN48Vz1gJJAGuHGAoj8xTiwv2AHSIu9ibFzCqaaZxDx4ogokco/U4Kj2agjLL64qwqwpOItVVDVzTPOJSr1mTJC3mBO4QgBvV+V/wCltaxUUWFUxZSgOcz0G5gsPjqTyyG50XZlxj6Qq/8AOT5NuxBRJAJD1Llvv5w/Z7vXPWMIDauRzAba9IE2a6ZipvhpBxVNNgHJ9otdyXJa5qlLkYQmQAVAMCXdkBJfE4BpTLdhG2lBpZkCuQWYaENcPWhVjnpxghJoRma+WgfMjSNds0zE2lH7dxGVpQi0KSqQgzFqYqJBT4YTTnd8LEME1JrnnF6uu+E+IEF8RpqdCakCgoc84iDjoy2IPUOTkOx2f1694jGecQSxr8tydBEpTaFy1IbCQkFiHPT7p+8EYMiTJSUVUs6vXlH1pAu8Z3hfzUKUqoCgQFHCdEnSrHV4OKm0DbVgDbJDhnZAOJQSHJAc4QPi2pAhWQED0wlPzJKbYlDrq5GjOzZbk9HivSFC2TZiyUKShijLUluV+dgC9WD9YMKTiwhIGJXMSseVO5D1NQGdqwCsSUSbQlamrQkYU4SauxYEOAN6vpAmyQD1LFUa7k7whjUqaTMUqgK2CR0CUsAK9T1io3/aFC0AJwABicyC4BypFk4ltuFBKX75BxVqaxQrRMUpRLuTV1u5Jbq+XyimI6kW+5LXeDKdNVEMTpm3LtEC2qwlJf2yHvDQWA1aguw+OUQbbaAVFqKfN8osC4LGdzrQ1NYEW60OoNXt+8diYVMHeGJ3McKR1PaHItGZ22JpnAkpMyUCQ7RerLdIQ2Ad6xnP4T3iEzVyFGrYgN2FfVvlGuSjtkYyHGORBhe0gS7HhUeUJxOSwzJLkncx2JDRLnS2IfMRy7vDVQA1Kg63WYKSxH2Yye+eJ51itUySmqEkYXYllJSoadW9I2G0JjBuNramdbZqk5JwoffAAkk/9Tj0EEEUtsQGNDUKTPxInqIwoDjJyflWB1vvq02kYVrwp1Smj994CSUtBayzhr7xTKqfhESXMcsVzYSCWi2ybJKwgoGGYPb2+o9oASJpHbfSCUidR0+x+hjBlZj3BuTMZ3T7/wBoUQv4wbH4Qoz8ftLuaWRGZXvYvBnLl6Aun/Sap+B+Eag0VTji7XlicBVDBX+gksfRR/7ukek83FzSx7RS6MpKzEOeY8n2p8ojkmOWiERslSrPjISz4iA2VSWzg5M4Wm2BZUwLhiHdJBqK9DAmxLKSkg1BBB2ILiLDN4onTymUoYio5moYAu77Z+kU7ONLOp/T/p8vWd+13+0rNmvVcq2omIQrHjUMADllOkgb0MWO4ptol3hhx+AZySFA6hQcEjRnxA5hj1ju/biN2GVaBMBnElSAWJAIIBKToXNa5ZxUbdxJaLVaJcxSv5qaBWVAXr06Q9Rz2NUJudlx2GN8joS9X5Nn2NRSJq3d1hXOH353xA54tRA2XxCu0slQRysVkBgoA0cVq+nSIN/3vMmIAmJIUmgwvhb+kGqR0FNhHHCN9YJU+WEl5hTUJckAHldiRWEgPwJ/7j8i4+Sq1b/SW6X+JkyUpCSlKpaMwAyiANyWB9NIsN3fiFZpygErIJoAsYSTsC5D9HjGrXZJ+NTS5g15kkUdnq2sSVXLNksVAYmdtaw8MUHqMxvjXIT9MdfE39X8wUVhSQGLVIPekMLmJloKRzOPzF3PWm8ZpwfxhMGGSokllt5lEtzBAArUU6NBm2cVyiogY8QY4VIUkg7HEP7UhhYe3cyFT1DQWrG5VzFJrsAQ9TQOT8oql7rlhfiLSVIChyu2NL+V+rGJa77EyW4Z8iASVeoH3UQDvm8VMUgEJGWJglw+ZFQNxCm+IxV951ed6FaVCWMKCcQQgOEj2o4qSAIB2yelKRV1HqC3tDc95qyJMwpk8xJPmEtAUtRKR5iEpOWpGTmA14Kq6HCSxCVEYgD1o9IMJcFiVk2dPCZS1GhLBGjhyVKGpYgB8sxAKZiWQ0EbskGdOQlSSZboC2qQgKDnPuSepiwWyzS0BTJCZYBwkAknFiDgnZsIGrKOkFYxmveCMZzC+gICVYJglJIlrOMskhJ5q4aNmXpDN1WXFjJoQwrTUuK+lI0q7bXKnyJTBKk+GAQEkCUrlGHGEgBuckkvR6kgxnAtKU2xZCiUGarmq5SokP3IPxilYtyWUVClW9pO4etZk21M5LkJVzAfoZlU7GPoC7bSFykqBBoGI1GhHT94+epKwlZUOU4g4URsSDQfLpF/4E4yRLQZUwkJSWQWJYEPgVqGyBgHsHlAKzTZzZmsQ7RaQkE5t96xU7x/EWSl2UCRRv8AeKZxD+I8xaSmXy/MeukL+oW0gMAiu5aeNuN0yJSkoP8AOUGSKcpP5j2zaMekS3pHEyaqYp1FyYO3Ld9Q4pD/APCXezM7tcbkXdDqrCRl7RoNiuYBAZiGzA+ykwLvG5AHUIwnMbi5VJVow0NOkSkT9qdNIctd37j77wPXIUnKvQ5+8H6Xkk7xztCgd4ytj8IUT6ck3EQ1aJAWkpUHSoEEHUEMR7Q7HsejIuKmN8R3MqyzimpTmDuk5H4MeoMQ5QEapxRcItEkgDnS5R13T6/MCMpSkoUUn0jkZsZRqjVNyQlOAscjlBe654SsEgEgFvUEfWBstAWGPpHtnWQ4NFCMbDkIxHKMGHtPLwVNtlpEtSsLliuYaJADlR1oBlrpEviW7Zdl8OdZiEOAGfEapwqzdxvmDjozRINgkTZRWqamXNSTRSsIWhskk0Cwrs4PSAFmC7RMk2VKgoLmJSlWZGIgVGwB9o0Yjqh1Oy/Jk+o59R/aSZ/FgnyUpnACagYQtmxpZgFEagUcwOu5awrEFmUgh8RB5mdgC2uT5dYNcY8ISrEoIBKyGdWJ33DabUgTf/EYtBGGUmUkADAkumiQl8uh9znDMfFrKwcrMoAy0dar3lumyrT/AA0i0zwChKj4ZKWK0gDzEHUdP7V/iPitdoXiUFUAHRhl2jq0cXqm2SXKKj/LThCXLDqH3aAFishnzUy0kB8ycgIUqFmLZPaPfIEVVxVZ/n/s1T8OF2aRY12lS0ePMKksSMSZadAM2JqTrTaKTf18iZaCoKpV2YuDpUEQZt3BaJFncTsRo6QoGpA5k0ZidMx1zihrSyixyP28DjQNkL3+UXnBTGPk9zRE3WZdnQtbALSGANT8XLP2iuTbx8ObzEqS4dyS2mIP0zGoiGq87TaEu74adOwGQga5Kj4hZh7naCTExY8j+kPJnRMQ4L+tS9XVJlCTa56Byps+EBDH/MJSXKwcKSmisiBkQYGWbg6ZPlImLT4MpKOV0vMWAzqanK5d1HIsmjN1+HVsTKRaVTEKmIwyxh/KSpZFXIBqxbVjB7iviSfISJU9BTOKlGqQCpIKcJCnKFB3oH1FMojc1JVJltXAZh3BlttkqzWZFmlhnONajQzMQ5VUGJsw2jdyapeF5GYyAQ2QGiQS+frDV42tU2YVGmL1Ybeg+UezbsUlBUAVUScSfKASwLtqWAyMOTGF2e4psjMOKigJarls2CUoHLwJrvTJkuW61DZHuQacpIwlOF6J5g/KHL5buB6CLdwtalT5K0EusJmpfKipZUk0/rSQaaxX7YmWGDqYgvQAgvQFswzGKxmmIMPMAyKV+JAsxwlJNUYnIcZFgfVoKXikSC6SlQU+TUYAukjI512Oxhuwy5aWLBQdi6i9Xrho46U0iRb56pgCDLPKSGTMxJLAPUguQ28MOyDEKOKkRiXf9GxKTy4a6gtm1NNYeFsJcgJKSzj8vY7e8RrNYMXlkqXTQJUQKByHBAcs5pBSRcyUNiSuWsvylLApzDkTMNf0/VoByojMYduv95FTaEMWTKBCXoFAk1cA4ur+jNlEWReKkLxJIS1WqQejF3gtZ+FJa2JnIQGeqhLZs6TQHbVnESJfC9nBwiemYWJDMQW3OI6fLtCzkT+CW+JyKr95ZeFuIf4gEJSUqRnWhdsj9DB5ZSqhDbkfUftGf2bitFkUuSJKXSSMSVs7dMLg6EPQuIt133qJyUsGcAl8w4yLZtvSMWXGUN1ozARWoza7sbQFJyUMu3SK9eN0kKpV/YRdCaUJYZdTpEZQRMDKSyichQjvpCga6g1KT/Ar+zCi4f4Cn9Z+H7wovlkkqWwR6I8Bj2PWRE9Iih8dcM5z5YzPONlH83ZWvXvF9EeTJQUCCAQQQQciDQgwnNi+ote/tLBqYnZ1wauiyy59okpWoDnGOuaEgqUPUBvWGuL+HlWWcSl/CXVJ+YPUfsdYE2QqCgpJYgu/7RxXUg/eaEI5AnqT+N7xlqX/AC0YEZBOwHbLtDBu7+AFmtAUkzVITOSUqcJeqUEaFs/WId5XODzgqIOb5gw2qzKUhKFTFFCfKHoCaO3anoIZj4hKudFvOVn5cehQuEk2W0W+VMntyoUyiTk/z7wuB+Cha7b4M1TS0pK1EagEBvcwZ4OvH+Gs86QSAFua0CgQ2HvUn1iuWXimZZbUZsvNlobcLDV7Fj6RWMnkUTqan4ZMQyv3/OxJfF1kTZ5i5AAIQopFGoDQt1EVixzihWJJwkOxGn7wa4ku2f8A5k1nXUsaua5aViJdXDq5slU7JCFYX/qYFj7iDxFRjsmB5HN8wAH+0LXzYZ6LLLmTnSZqQpIYAFJy9aP6iIHCnDv8bNMsKwsB1Jcswc5wQve8J15TkypYOJKPKooSkYRUIFGGwqTTtHvC3DtpE15FVChYYnPQDbeKJ4Ia0T1DZTlyLqwBsyXa5pusqkmWmbLJYkhlORosUfbMU7xU72tKZisSafP1grfMslahaFqUoP2fY9esDLtky/4iXjrLxV+j9Hb4wWOiOR7g+SGH/wAxVGtfEtPCklCLJPmpUvmSgKS3ODLOJS0EZsklQoGapOcB+MOJRa7QFB8EtPhy86pClEKYszu7QT4wVLlrJkLfD5SzONq6NQuIp0qXiIGXf30i8J525mby1GGsam4Ru2xLtCilOEBKSpSlDlSkZksCc2AAqSQBnFmum6FEeCvDMl4g6krKZa04VYS5AUlSXUQlnLhwxBh7hjhOWrDMTaUpqUstLAkNp+l6u+nSLfYeHEBQCrWhalEqphyW/KCPd6MaVEC7EilkwqRt/wCCU2WpFhUVykLUAM1GpD7UIQMnDHI0ygTa8FpPi4Cl8RmYWwFRLjCMwDUsxb5ab/wWPBwK/nJS7Cdi/MygADhGHmcUpiLRDsFxyZTS0iSlgSyeY0JZSlALKS1MWtaVhRJQXsmPtWNaqUS7eA7TNAWlIRLOSlk1ckAYQCcRY0iDapC7HNGIJUoBJeqg5DtRjrrv1i9XzxBKCWVOJS45EcmTMSXcqo1MOhrFRv68VTZhUmThxsXWOc8oBW5JI1rrnnDMbux9QinxoBrucm+QpI5U43DOKJQUgGoGNTu9TRjqY6StHimWpZAcpCz5XdI5gMRSKK02eAsmwTJxKhkKA9Bt0ib/AIQsfmUD1qPjBMcd7mceUV0CY5es6WUBImhScxyks+pBGxbfl0oIF2e8JjCX4iwnFiwhRACgCHDeWhOW8OWi7VDM/tEixXcKPTrFh1VdROXKchuT7uueWo8wqdSft4vl03bLQjlp3+3EVKzoKMqj70gvY7yZq6+n333jn5GYncQJY5gIZ8tOsMzkEHEPMfM+0NSLxdv1fAD6xKE9Kv7a+m3rCSNwpD/iE/1ffpCidi/0f+0ftCiX95IZSYchuYgpNY6SqPXTPHBHscgx00VJIl73Um0SlS1NWoP6VaHtoekZNbrvVImGWsEFJjZhADi7h0WiXjSP5iBpmpI+o+TjaMPl4bHNf1hKameyJ4ZlZavEK12Yyjuk1B+kSUIzBFRnEqXISoYSHB1OnaOVyqMha4LHJ/w+baF804LwID+Vgmrep9IoV6zOZyz6UglPlKluh1YTsSAfbWIqbqQo6+8NxgA8jN/90BhGMCTZt6mdKGKqlACmbikPXVeyrJLVLWnElS8TBnFGavoe8dcO+FY5kyZOR4hwNKSxIKiarOwSB7qHoEvq8TMWSEkOctvgINUHS9Gbl8lWx/Uc+odQxwtcUy1TlTZCmVLUAEgcxdKi5H6QwB7walXyuwhSCfCWMQoSM2JYu4L9Yp/Dl7zbLNC0uxbENx2NDnrBXiy+BaiCkLUpWjOzO+jn+3tWTHyYC9SeN5SrjZtX8GBr1tapqysknESXzfcwKJMWgcQE2CXZhLAKFKOLAMRxEnzM5ocoDSbqmLPkLdoejBBRmDyXDUwayf2jIUteZeJdnsGRg7YOHOVjQw5/BYSxDGMzeSOlmNnLGyYrmkIQp1gKSzEEKUBlVgX9nID0iVxRe8mW3hykLWSWdSggJYA0QU4jiB9GJzYNWaVVh7b9P7RKnXchYxAAHqM4SMwv1C4xMzItQBdNonKVUtiyOGqTuwzGYbrFgtF2TJkyUgzJq0rQklLFS8TkEByQlIA8xy65wrumoSogpzSoB/yqwnCr0Ijm9+IfBSE+UFPNhViXNq/8wg8rHJIYNqcyXN3PpE6HiEFC7n3ji5EmyqdAxzRXxCp0ym0TRivQqDMRSKzfF8qtE1SUPhWQVFySs1JJ610pEVdtm2g4R5dsge+8WLhu4ghYUvzdYYSMQtjuJ8nygfTjlkui40pkJSkBwK94h3hYsNCK/fvFlkSwQwcNnT4R1OAIZSQRkBr3jm7J5XMFTPp9n29ogTJVaU6aRdLwuNNTLVrUH94rdrshFCI0Y8laMHYg5E8gtX5AxMl2kZhx2yhpNmxUq46U70+cRLRMlozmB9hzH4E/Fo08OcKoakW9Q1cP1g7YLyxkCnrSnR8hGfm/EDILPsPv2iNbL9mLTgHIg5pS9f8AUTU9sog8VidywJqP+MWb/nSP/khRj0eQz+0X5l+mfTcub41mkzlABUyWlRw0DkVZ4hCFCjtJ1EPpjHEx2IUKCgzoR0IUKKklA47u5EubjQGKgCQMnOdIAJVSFCjzmQUzD7mNjtpkhcs4qtrrAWzGsKFFJ0ZYhMygtLKEQZMoORmz/CFCilJ3JJ8uzpKagRFlpwro4YhjqOxjyFFKdmQSff0oJMqaAAqYE4wPKSaEtp6QQuw5DrHsKFP+AfrLMklLKb1iLbkBQrChRmXsQIIgnLmlUsKOYLPvQGvWFCh7w16MYvMtKWRmQke6h9+sUyyp8RQxElgw7O8eQo3+P/hmNJP0lH5yxWWyJSxAaLbcysaOYA5QoUYshvuJHcLKTh5RkBlHoU/y9IUKM57hRTJIIV0gSLEla2UKV6ZV+PSFChyDYhgbmY3re0yYpQJwoBLITRIrtr3LwOhQo7yihqUe4jHrQoUSVFChQoqHP//Z"/>
          <p:cNvSpPr>
            <a:spLocks noChangeAspect="1" noChangeArrowheads="1"/>
          </p:cNvSpPr>
          <p:nvPr/>
        </p:nvSpPr>
        <p:spPr bwMode="auto">
          <a:xfrm>
            <a:off x="77788" y="-890588"/>
            <a:ext cx="2447925" cy="1866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19464" name="Picture 8" descr="http://t1.gstatic.com/images?q=tbn:ANd9GcRjSkIYtZkJxBcWmACmTneXX0tCa0rRDxNFhW2A57hnRoa_HRs_0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214818"/>
            <a:ext cx="2857520" cy="2360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新加坡印度菜</a:t>
            </a:r>
            <a:endParaRPr lang="en-SG" dirty="0"/>
          </a:p>
        </p:txBody>
      </p:sp>
      <p:sp>
        <p:nvSpPr>
          <p:cNvPr id="3" name="Rectangle 2"/>
          <p:cNvSpPr/>
          <p:nvPr/>
        </p:nvSpPr>
        <p:spPr>
          <a:xfrm>
            <a:off x="714348" y="2143116"/>
            <a:ext cx="69294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2400" dirty="0" smtClean="0"/>
              <a:t>像中文-新加坡美食，印度新加坡已经从多民族群体的影响。泰米尔影响尤为强烈。</a:t>
            </a:r>
            <a:endParaRPr lang="en-US" altLang="zh-CN" sz="2400" dirty="0" smtClean="0"/>
          </a:p>
          <a:p>
            <a:pPr>
              <a:buFont typeface="Wingdings" pitchFamily="2" charset="2"/>
              <a:buChar char="Ø"/>
            </a:pPr>
            <a:r>
              <a:rPr lang="zh-CN" sz="2400" dirty="0" smtClean="0"/>
              <a:t>印度煎饼</a:t>
            </a:r>
            <a:r>
              <a:rPr lang="zh-CN" altLang="en-US" sz="2400" dirty="0" smtClean="0"/>
              <a:t>是</a:t>
            </a:r>
            <a:r>
              <a:rPr lang="zh-CN" sz="2400" dirty="0" smtClean="0"/>
              <a:t>巴基斯坦和印度paratha局部发展。极为早餐或夜宵受欢迎，这道菜是所有新加坡人享有和普遍服务与糖和咖喱。一个现代的变化过多可用，包括鸡蛋，奶酪，巧克力，马萨拉，榴莲，甚至冰淇淋。它最好应在外面酥脆，里面柔软，</a:t>
            </a:r>
            <a:endParaRPr lang="en-US" altLang="zh-CN" sz="2400" dirty="0" smtClean="0"/>
          </a:p>
          <a:p>
            <a:r>
              <a:rPr lang="zh-CN" sz="2400" dirty="0" smtClean="0"/>
              <a:t>面团翻转达到正确的纹理，然后煮熟抹</a:t>
            </a:r>
            <a:endParaRPr lang="en-US" altLang="zh-CN" sz="2400" dirty="0" smtClean="0"/>
          </a:p>
          <a:p>
            <a:r>
              <a:rPr lang="zh-CN" sz="2400" dirty="0" smtClean="0"/>
              <a:t>油炉子很快。</a:t>
            </a:r>
            <a:endParaRPr lang="en-SG" sz="2400" dirty="0"/>
          </a:p>
        </p:txBody>
      </p:sp>
      <p:pic>
        <p:nvPicPr>
          <p:cNvPr id="20482" name="Picture 2" descr="http://t3.gstatic.com/images?q=tbn:ANd9GcQPbbnQbK4lN4qVQ71tfN7d0EXCjyG6-kU7lmZ3WEhIIWRYiRTvl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572008"/>
            <a:ext cx="2266950" cy="2019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跨文化美食</a:t>
            </a:r>
            <a:endParaRPr lang="en-SG" dirty="0"/>
          </a:p>
        </p:txBody>
      </p:sp>
      <p:sp>
        <p:nvSpPr>
          <p:cNvPr id="3" name="Rectangle 2"/>
          <p:cNvSpPr/>
          <p:nvPr/>
        </p:nvSpPr>
        <p:spPr>
          <a:xfrm>
            <a:off x="642910" y="2214554"/>
            <a:ext cx="78581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2200" dirty="0" smtClean="0"/>
              <a:t>这两个菜，下面列出，可以被视为真正的混合或多民族的食物。</a:t>
            </a:r>
            <a:endParaRPr lang="en-US" altLang="zh-CN" sz="2200" dirty="0"/>
          </a:p>
          <a:p>
            <a:pPr>
              <a:buFont typeface="Wingdings" pitchFamily="2" charset="2"/>
              <a:buChar char="Ø"/>
            </a:pPr>
            <a:r>
              <a:rPr lang="zh-CN" sz="2200" dirty="0" smtClean="0"/>
              <a:t>叻沙是在一个椰子咖喱米粉虾，鸡蛋和鸡肉肉汁。土生华人的起源。特别是新加坡的一个变种（而不是由马来西亚和新加坡共同菜）加东叻沙是。原料或轻度脱皮蚶通常也加入到菜。</a:t>
            </a:r>
            <a:endParaRPr lang="en-US" altLang="zh-CN" sz="2200" dirty="0" smtClean="0"/>
          </a:p>
          <a:p>
            <a:pPr>
              <a:buFont typeface="Wingdings" pitchFamily="2" charset="2"/>
              <a:buChar char="Ø"/>
            </a:pPr>
            <a:r>
              <a:rPr lang="zh-CN" sz="2200" dirty="0" smtClean="0"/>
              <a:t>鱼头咖喱是由新加坡Malayalee（印度喀拉拉邦的族群），加入一些华人和马来人影响的社区建立一个菜。一个爱看美拉（字面意思是“红色的鱼“）的头- 这是红笛鲷，是炖咖喱蔬菜。通常送达或米饭</a:t>
            </a:r>
            <a:endParaRPr lang="en-US" altLang="zh-CN" sz="2200" dirty="0" smtClean="0"/>
          </a:p>
          <a:p>
            <a:r>
              <a:rPr lang="zh-CN" sz="2200" dirty="0" smtClean="0"/>
              <a:t>或面包。</a:t>
            </a:r>
            <a:endParaRPr lang="en-SG" sz="2200" dirty="0"/>
          </a:p>
        </p:txBody>
      </p:sp>
      <p:sp>
        <p:nvSpPr>
          <p:cNvPr id="21506" name="AutoShape 2" descr="data:image/jpg;base64,/9j/4AAQSkZJRgABAQAAAQABAAD/2wCEAAkGBhISERUTExQVFRUWGB0ZFRcWFxgWFxgdGxwWGRwYFxcXHCYeFxkkGhgcIDsgJCcpLCwsFR4xNTAqNSYtLCkBCQoKDgwOGg8PGjMkHyQuLi8pLDQsLCwsNTEsKSwsLCkqKiwqLCwqLSw0LCwsLC8sLCwsLCwpLCwsLCwsLCwsKf/AABEIAIAAoAMBIgACEQEDEQH/xAAbAAABBQEBAAAAAAAAAAAAAAAFAQIDBAYHAP/EAD4QAAIBAgQEBAMFBgUEAwAAAAECEQADBBIhMQUGQVETImFxBzKRI0KBobEUUmJygtEzssHh8BVjkvEWJEP/xAAaAQACAwEBAAAAAAAAAAAAAAADBAABBQIG/8QALBEAAgIBAwMCBgIDAQAAAAAAAQIAAxEEEiExQVEFEyIyYXGBkaHRM7HwFP/aAAwDAQACEQMRAD8AqqYUmm2+p7UtzRQKbML71lROesprTLrS1TWDEntUNrepjiSL96KczHN+Vew53P40iGTNX2kkgfWnX7msdqt8N4ReutCW2aNToQB7k6VM/CGtMP2hCoecoJiIkkkDWIBqmyq7jO0UucCVrVmcs7E5fYn5Z9JqC/dmB9am4Zb8VTlLeEWIMxmB0giN4JH0q/b5b8e+xVwhuNNtcpKn945pHlkExEiaWosLuQfxHNTQtSjHXvBS08mF/KtXZ+Gt8oSbiBuiwSD7t0+lDLvJOO28Hbsyf3p41MO0SAPiAFO9TWabewrpIdGQgwQyka9ta9sp+lCM5kROtOYU1RrTpqxLjbp2FeWmufMaeKkklJ8opAdKRzoKaGq8yRt86x6Uj9BSOZNLcOtVKnnEJ71GugP/ADeruH4ZdvkJaQu25jYD1J0FbvlzlJLFvPeVWuDzSRmCxsq9Cfw1NFSstyeB5k5JwOsAct8j3rzfaq1u3Ek6Bj2AB29zWqs8qYPCA3ozMgn7RiwWPRQdfwNQ8c52WwWU5gYlURPOT1znZelBBxfEXmJL/ZAiFsyd+txiM2naKVt1q18VjP1mxT6W5Te/Al/iPPPipcSwMjW8hk7sDvBOijpOp12G9YHj+Le67XHZmliRJ2n7o20jSiHFLhSTlKq2pcj5o6ztprVS3gcxzPDLkzIpI1JIAaN41rPfU2Wn4jxNDS6NUwcfFB3DcHiYz2SU9DqpHt+9pRLGYLGjKLTW8vzPbUBGnuupiRGtGuAWPHusGhQkw+wWNAOzSaPYTlzM7vcZXyrlDLpJ9zqIpisM4yBGL9JpRnf1/wC/Er4P4itaX7ZLzwBmYAeWY+cRrrIzDT0o1gPiVg7hC+Jlb/uKVH11FZXF4RwXDxkiFky40183UVk8Th7rX7apazrbVQuYasIJJPQhiTrvUW2xehxIdBQEy37z/vtO6m7YxFsqctxDvsVNBeM8h4e7ZIsKLVwaqRMH0bXUVg7HCL2HuBlunDC5LW7ZJJ8sZttCoLDX2rS4Tm+5ZYJdNt/VCQT/AEnSfYiirriOLVyPMxrNPWRlGz+JlOLcu4jDCbyZQTAYEMs9pGx9wKHotdkscTw2KtGcrqfmRhO3TKdZmsXzByBcR3uYfKbcZhbk5hpqF0gjsJp4IHXfWciZtibDMWNSfepKr2nmpkNBg464daSmq2tLNXJGpvT7SF2CqCWJgAak0xBEmt78O+XLi5sRcXKGXLbB0JB1Lfwg6D613Wu8gShk9IY4RwVcHZPmDM8FifLED5V9pPvNZjivGblxmHiZEBIAU6kzGn6SKt8682i0vhqAHB+z9/vPr0UyJ7+1Z7CMAFZgTAEArI7mZpLV6ks3tr8o/mes9N0SogvZee0uYHCNcQ5Qgy7yNTPXNNI/CWDg2fOw3k6MOoPp/tU9rjF1rkqI9MoAjXT/AH6VY4MV8cgNmeCXK/Ig7Dpqf0pZgvAHM1mZ0BJ6Y6df3LOP5dW5BaNRGXoB1EAamquM5ftpaeBLGIJkmRtE7R2oliuLICQnnO0j5QexP9qDYri51LuFy7Scq9og6+k0nYoB4Mz6t/UQXZ4vbIZWlTOonqBvFFcJzIi2TbAEsZYzIP122G3rUNvgmGvy7tl66HWPY7tTE5KtGGW5dCD52ZlEb7AbdaOHIXIMee7Tt8LgiUeIcXd4tpLu2gI1J9F71dsWJtZHDppqFLIw9VMgg6aqYn1o9wjlXCq5UJcZwJ8VnJ0IkABSNPbtUfFsDcBIYnJAy5gSesidxp1npsaCbQehil2pW0hEGAJiuZeJW/2XD4e2DduK7k3XOacx1RQxOY6CZ1GUVNyVZF+4Q2RGtQ6l1zoSDpIBBG2pnSjScJtLcYsoYuClwd5gq+oMMN8wg661V4fykhxLlcSEFtUZbg3JuFlCwCAfMII6zTS2e5gY5k31ipkPH169Ya4/hXwxW94nmdoXIoWAVmGIMENB0jtWn4FzOuItZ1XzKIZesjQx6T+tcj4jjnu4w23MJYdswy5QAmxYEk77Ce/encq8Su2bvj5gVZ/Mh0PmPSNT6iiI5075XgdxFv8AwCxSvU4yP6hrm/lMYNvFttNq45AU7oxlss/eXeOvSgK7V2LG4JcThCpVYu2zE65SQcp/AwdO1cexOCu2Ga1eEXFgETIOkgg9iK1rVGA6dDPLMrKSG6xEpC1IhimjU0uJzLNiwXIRYlyFEmBLGBJ967PirpsYYBjqqqpYegALfqa5Vytk/a8OHEg3Bp6wcp9s0flXQuecc1uwQpAJUxvOxn8ql1ntUM3nj9x3RVe5YF8mclv4puIYsFToDlER5bYMzv21/Gjl3Bm2JsvCgaq5zTruBvMa1Q5OsKhvEIDCQB0knU66T6etEBcYjVtjrO0A9/U9O1YzHLYXoJ6+6wo4A7RAHB892U3bKpHrBJ71dw2IQWwVVcjwctsSSf4iNz703iIVg4Cgm06hjMySASAOgBYVVwuBuLPhT/ECuhkzp1aB+tcWV2ZxBnUBxky1jcRoQsqWgIqlVJkEnMYbXQeUa1Dw3Ao9rMbatcmbSMCwicpZmY9YjfUjYAE1Yt4YkOT5iyauAZQGfOB3mARvtRHA42yxzZlbIIVUI2AygFY33OmxM9JolJ2c4i1pJHEZwbhJFxyVtnMSCDEJsQqAgz5dZnr1ozZwBuZVV0IDS4Xt6iTMmBrsBVW++EDqc4DE+YMSwJ8oIYzAI01qrf4lhFdVUIrGWLZVcST8p6gRrPpQbAWPPSBJZumc/aGBeKKcikmBltgjcEiNIMbGs5xPmtnbI1xQA3nABB7ZUDdRG/WelGMJi8OklArFpyhZGbczsFj/AN1i8eQ7hzCHJr5cxDEnfvEb6VxUNs7qqBJJE2OC4dntQyFczE9JgiACd50mfWqvG8Jcsg+CymQFcOmcHc7CNf70S4JxEsua4MsaxPy6QfcTr+IoDw7E/wCMbjQGeVZp0JYzIOkbfiKK/wAOG7zgV7yVPT+5z/G4i5cZkYZLc+dVtC1mI6ETJn1onhsGGLfd0AAMAgjWI3OlH+Y+EvchlAbSflgv3ynf1igmEwDvba6ozLsZPUxoJjMe/au2f3BxxNvR+2iYXj7zofw5xj3LRV2kLGXv137b1j/iRhblviJZvkuqpQ/ygKwPqD/mFEPg+7K91SpBnrsB/rqBUPxiur+1YUBjm8N8ydACyw3uSGH9FbOjYtQUPYzy3rNQTUtjvzMydR9KVd6RV0FeGx9q6xMSFuW+IWrGMsve+RTBP7pIIDfgTW85/tsbcjUMpHcTB1A9jXLbhMyNwZHXUaj866licSL+Dt3Y1Kh1jVQfvJ7TPtFD1NRs0zBe3P6j3p9wqvXd5mY5aQDBE6AswJYxp5sv+kU3wj4YA8ozbn21J9OlULHFGw9u5ZI8qtKkbEFpA9I3n0pv/WAwUkbRDdCBHzbyvWTWMEJXcPM9Pb/lP3ltyls54M3PmmYJH3SPSBr1ikwOMeG+bNrOU6KD1B6T2qpj0a4Bkbpn8wjTUSYgkV7hmOIQW2MNLK0dDvr2ImjK/Ge4gCvaH2xkhgCBOWcw8wEAggjWNxG1Q2OCoqm47MBJywIJHcn93/Sohy7dKq8jOZyIdCQBsveKitcWzowbysBBDT5T6zpEj21q1YOcjk9pDkDap47y5jOI32WLWHtAAEB3EsdBqBtMd9apcO48WuZMTbtsGgZhMp0BAO2pGoPSmrzGAoR5BOsgGDJO5Gxqrhct9jDEEHQFT9JYbUU5C7mgV5bYBx5hnmbFr4CXLJKlSFOQFYkbrOsb69jQ7hWEdwC4hj8snOde/wBN6J8Ztq1iAdQcxJ11+UqB6aH0r3j57KBd16DQjvJHr1odoyN0PRxlJS4219bREsAj/aQDLLBHcbGDRHE4ScM7EH/DRljUysSQf3pG9EbUNbkgkwcwJnf9Zqv/ANSW3Fo6BfLrrCtqDB7afQ1wm1sBoJtwPECcvcWa5ksmTBZvOYadZXXYg/pVLnBSEtsh+yzNmSAozHUlo6/lV7E8MWS6lipk5vllgdcum8dQNOlVsVeW4jWrhDSozxMx0aT98eneuThWMZRgGDiS/CJyb7M7mQphehA6+9Vvirxa1dx1q0qjxLKnxXG/nystv1ga/wBfvR7kHBrYwwvXMotqhuZxvEFixPoo29a5s2MGJxd7EhSou3C4B3AMRPrA/OtvSgrSSRjJ4mJ6tclmpOw8AYhKf0prfKfWvHrSXvlH41MzHjhqa1Xw+4oVv3MMzDJcXMgP74iQP5l1j+GstbGtQ4izm/2/5ofWiVuUOZWOMGaTmrlZLTkgOy7qsmE9tRlg++n41mjh1iBp652G2moMg/StnyvzMMQq4W+zeOAVR2gi6BsCT/8ApGkH5oNCeYeVnssXVfs52j5Z1Mdl99RSGqrati6fKZ630rU1age1b8w6HzBeGuXEIZQXAkldpHcnrOugqxevtcfxkH2gy+IjHwyx7oOnbrNS4C29xsqanLOUASewBnc0G49Zv5C92zcVQQM2R0G+zEgA/h3pCss7dJoNXU7lAeRNnwzmNWKlwfEtkL5tCvoY21+9t0MUH55xSi+LqNqVIuaCNds3eYP1oFwfhSXQ1/O9lbIGZkBOp+VZLaTTMTy9d0vWrxZSZzXEYEEa7jNmHrAoi0IlmQ2PpAPSy9s9o23x9vDyhDIiDof/ACBG0dqN8L4kfmgwepI/ER/egNzA4wnQWHnrbKyf6Wy/pUN6ziLYIe3cUzOltvXUlRAppqhjAi5Dg8zb3WN1WyNsuskxrttvOn0oGnELqXVRz9mrHObZ/Exprp096C8P5jZGUGBAMyPTqPfrRfB422zA3MsQTmnL6ajfKO/WhlCmcjiWpJP1hzF8z5SllAVLRLkZQBvM9/0qhjOMM5YZg7oZBBDB01lcw0MfkdKAcT4nnZwmRwDACqQxnsOsRvUvAjfRwyWcu8Z2S2DvMZjJ+nWrFPw5EtgwbGIce94i5RcFtYNwsVLuwAEIpBkax6d6qcPu4q7hwhtkMWMkiAo0Ek76np7mrXKvAcXduhmtFV8STuGA3MSIo7zzzKuATwrJRsW8Rs/gjuy7Btonc6xpqJVZ3CKAfJ8QV1y0qc9fEFc94psFh7XDrLf4iFsRqS+WVAT+FWOYx2HaaznDLGUCquCwrMWu3GZ3cyzMSWY9yTvRNNK2bWzwOk8ux8xQ9exJ29qQim3z5qF2nMspvTetOI0mmirlSC5YzHsZkHYiNdCNq0vLfPVxHFrGuXtzC3iJZP4bkfOh77j1oDaFLctAiuweMHpOgxE13M2Bs2v/ALeFKukjxPBIYL6sUJAn+9XeVec7FxPCd8xaZ8WMvsQdDXO8DYu4e4buHc23g6rsR+6wOjD3qticUHZmvWitwmc9gBQTrJa2SBP8pHtSj6RQd1RxGDe7HOZ2rE4fhqA3Gt4eACzsUBAVRrGhA6aetZXnrjeDNpXU51cgZbTqrtE5RA2TrWJ4SqXfKMUqEaBLx8KRvoX8m/TNRxuTMY6qtu5ZIMkEXkO/8pO/pXL0WWgB16eI7RrPbYMck/eBeH43wkzXl0J0keYfyzE+9GLOFuYi0GHlQ7MGMj/w1Bqsnwtx7MGuaGdBqwHqT19qNYL4b4t1GZ/L0BDLG/3ZpazSlWzg5+k9BVrVtQs7AHMjwnKY3KXHn72ViD7tcaqPMWDFkWittTNyHDZW0gkaIJUjoR39a0nD/h3ctEtcvhbY6KxUDuxJgD3M0uJ47wOx8+J8Yr91M9zMf6RB+sUYaW7IOD+TFn1lCN8277CYu/wO9iHixbzZv3QSI6GTvv1rZ8r/AA2/Zx4mJdVC+YyQFGnUzp+JoJjPjOFtsmBwfhk6K9xgQP4vDSZPoWisTjLmKxjBsTeuXT2ckqPZBCr+Ao6aNQoFpz9ItqPWnZdlQ2j+Zueb/iyyu+G4cqgDRsQfMSevhDb0zmfQbGsJw/hOuZpJJkk6kk9SepqzhuHhSavpoaZ3ADaowJgO5aPu2wFAFN+7Xr51FIx0FcQUkTcVBdaWPvUyt+QqsJmqkl59hTTtSk601jrXUkdbFPakFLUMkkG1M8AEailfYClB0qpJQv8AC0IOlDP/AI6pMwPpWguHSmoK6DES8mC7eCvggrevAjaLtwR7ebSosXhL90/a3rtyNs9x2/zMaPoP0qELrVhzL3GABwGdCSR2MkfTarJ4IqmjFpKjvjWoXMm4ykmCURpVmyoGtKy0raIfpXEqVrYqZBJplrQVJZFUBKjbp835U1xrXlXWnFNakkTZTUSjSprohYqMCoRJP//Z"/>
          <p:cNvSpPr>
            <a:spLocks noChangeAspect="1" noChangeArrowheads="1"/>
          </p:cNvSpPr>
          <p:nvPr/>
        </p:nvSpPr>
        <p:spPr bwMode="auto">
          <a:xfrm>
            <a:off x="77788" y="-579438"/>
            <a:ext cx="1524000" cy="1219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21508" name="Picture 4" descr="http://t2.gstatic.com/images?q=tbn:ANd9GcTPZGBs8pOp6GpG-4oh8-iZjte_iWZLgFfxi82ImJHGaAvN4Jn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643446"/>
            <a:ext cx="2333625" cy="1962150"/>
          </a:xfrm>
          <a:prstGeom prst="rect">
            <a:avLst/>
          </a:prstGeom>
          <a:noFill/>
        </p:spPr>
      </p:pic>
      <p:pic>
        <p:nvPicPr>
          <p:cNvPr id="21510" name="Picture 6" descr="http://t3.gstatic.com/images?q=tbn:ANd9GcQZW02KGoOt__rotXKw_ZwcbKkj5FCzeXLfkmXWopG07CfoZID_5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643446"/>
            <a:ext cx="2362200" cy="1933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受欢</a:t>
            </a:r>
            <a:r>
              <a:rPr lang="zh-CN" altLang="en-US" dirty="0" smtClean="0"/>
              <a:t>迎的美</a:t>
            </a:r>
            <a:r>
              <a:rPr lang="zh-CN" altLang="en-US" dirty="0" smtClean="0"/>
              <a:t>食</a:t>
            </a:r>
            <a:endParaRPr lang="en-SG" dirty="0"/>
          </a:p>
        </p:txBody>
      </p:sp>
      <p:sp>
        <p:nvSpPr>
          <p:cNvPr id="3" name="Rectangle 2"/>
          <p:cNvSpPr/>
          <p:nvPr/>
        </p:nvSpPr>
        <p:spPr>
          <a:xfrm>
            <a:off x="571472" y="2136339"/>
            <a:ext cx="78581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sz="2400" dirty="0" smtClean="0"/>
              <a:t>辣椒螃蟹是新加坡原产的海鲜菜肴。它创建于1950年由新加坡厨师，与她的丈夫，林存义雪儿荫田。这对夫妻在上跑棕榈滩海鲜酒家东海岸路（近现今东海岸海鲜中心。）泥蟹常用的搅拌，并在一个半厚，香甜可口的番茄和辣椒酱炒的基础。它可广泛存在于马来西亚和新加坡海鲜小贩摊档，kopitiams或餐厅。尽管它的名字，辣椒螃蟹是不是一个非常辣的菜。</a:t>
            </a:r>
            <a:endParaRPr lang="en-SG" sz="2400" dirty="0"/>
          </a:p>
        </p:txBody>
      </p:sp>
      <p:pic>
        <p:nvPicPr>
          <p:cNvPr id="22530" name="Picture 2" descr="http://t3.gstatic.com/images?q=tbn:ANd9GcT2gUOgFrFIySBGYnGaYF1wZrHwG1SSkkFA23zrIr6nWP68AJ0n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4643446"/>
            <a:ext cx="2533650" cy="180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受欢迎的美食（继续）</a:t>
            </a:r>
            <a:endParaRPr lang="en-SG" dirty="0"/>
          </a:p>
        </p:txBody>
      </p:sp>
      <p:sp>
        <p:nvSpPr>
          <p:cNvPr id="3" name="Rectangle 2"/>
          <p:cNvSpPr/>
          <p:nvPr/>
        </p:nvSpPr>
        <p:spPr>
          <a:xfrm>
            <a:off x="500034" y="2214555"/>
            <a:ext cx="77153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sz="4400" dirty="0" smtClean="0"/>
              <a:t>魟鱼</a:t>
            </a:r>
            <a:r>
              <a:rPr lang="zh-CN" altLang="en-US" sz="4400" dirty="0" smtClean="0"/>
              <a:t>是</a:t>
            </a:r>
            <a:r>
              <a:rPr lang="zh-CN" sz="4400" dirty="0" smtClean="0"/>
              <a:t> 魟鱼窒息烧烤是在三巴蕉叶和服务。它也被称为爱看巴卡尔。独特的新加坡和马来西亚很普遍。</a:t>
            </a:r>
            <a:endParaRPr lang="en-SG" sz="4400" dirty="0"/>
          </a:p>
        </p:txBody>
      </p:sp>
      <p:pic>
        <p:nvPicPr>
          <p:cNvPr id="23554" name="Picture 2" descr="http://t0.gstatic.com/images?q=tbn:ANd9GcQZNevqAc4G9u5ElbklvK4Zw0CRFKyrt4kBtoV3_eCT2QaCzUTRX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500570"/>
            <a:ext cx="3738684" cy="1990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264</TotalTime>
  <Words>1508</Words>
  <Application>Microsoft Office PowerPoint</Application>
  <PresentationFormat>On-screen Show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Slide 1</vt:lpstr>
      <vt:lpstr>新加坡中华厨艺</vt:lpstr>
      <vt:lpstr>新加坡中华厨艺 (继续）</vt:lpstr>
      <vt:lpstr>新加坡马来菜</vt:lpstr>
      <vt:lpstr>新加坡马来菜（继续）</vt:lpstr>
      <vt:lpstr>新加坡印度菜</vt:lpstr>
      <vt:lpstr>跨文化美食</vt:lpstr>
      <vt:lpstr>受欢迎的美食</vt:lpstr>
      <vt:lpstr>受欢迎的美食（继续）</vt:lpstr>
      <vt:lpstr>甜品</vt:lpstr>
      <vt:lpstr>饮料</vt:lpstr>
      <vt:lpstr>饮料（继续）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Edith</dc:creator>
  <cp:lastModifiedBy>Edith</cp:lastModifiedBy>
  <cp:revision>6</cp:revision>
  <dcterms:created xsi:type="dcterms:W3CDTF">2011-03-23T08:25:55Z</dcterms:created>
  <dcterms:modified xsi:type="dcterms:W3CDTF">2011-03-23T12:49:59Z</dcterms:modified>
</cp:coreProperties>
</file>